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6.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7"/>
  </p:notesMasterIdLst>
  <p:sldIdLst>
    <p:sldId id="281" r:id="rId2"/>
    <p:sldId id="275" r:id="rId3"/>
    <p:sldId id="277" r:id="rId4"/>
    <p:sldId id="278" r:id="rId5"/>
    <p:sldId id="280" r:id="rId6"/>
    <p:sldId id="292" r:id="rId7"/>
    <p:sldId id="294" r:id="rId8"/>
    <p:sldId id="293" r:id="rId9"/>
    <p:sldId id="283" r:id="rId10"/>
    <p:sldId id="285" r:id="rId11"/>
    <p:sldId id="284" r:id="rId12"/>
    <p:sldId id="290" r:id="rId13"/>
    <p:sldId id="286" r:id="rId14"/>
    <p:sldId id="295" r:id="rId15"/>
    <p:sldId id="270" r:id="rId16"/>
  </p:sldIdLst>
  <p:sldSz cx="12192000" cy="6858000"/>
  <p:notesSz cx="6858000" cy="9144000"/>
  <p:defaultTex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099" autoAdjust="0"/>
    <p:restoredTop sz="66019" autoAdjust="0"/>
  </p:normalViewPr>
  <p:slideViewPr>
    <p:cSldViewPr snapToGrid="0">
      <p:cViewPr varScale="1">
        <p:scale>
          <a:sx n="73" d="100"/>
          <a:sy n="73" d="100"/>
        </p:scale>
        <p:origin x="3654" y="6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919C9D6-99F7-4E45-9C82-59D0ECC0664B}" type="doc">
      <dgm:prSet loTypeId="urn:microsoft.com/office/officeart/2008/layout/LinedList" loCatId="list" qsTypeId="urn:microsoft.com/office/officeart/2005/8/quickstyle/simple1" qsCatId="simple" csTypeId="urn:microsoft.com/office/officeart/2005/8/colors/accent1_2" csCatId="accent1" phldr="1"/>
      <dgm:spPr/>
      <dgm:t>
        <a:bodyPr/>
        <a:lstStyle/>
        <a:p>
          <a:endParaRPr lang="en-US"/>
        </a:p>
      </dgm:t>
    </dgm:pt>
    <dgm:pt modelId="{B23564C6-8241-43A5-8EDF-DDC6837434DD}">
      <dgm:prSet custT="1"/>
      <dgm:spPr/>
      <dgm:t>
        <a:bodyPr/>
        <a:lstStyle/>
        <a:p>
          <a:r>
            <a:rPr lang="en-US" sz="2000" dirty="0">
              <a:solidFill>
                <a:schemeClr val="tx2"/>
              </a:solidFill>
            </a:rPr>
            <a:t>Wel of </a:t>
          </a:r>
          <a:r>
            <a:rPr lang="en-US" sz="2000" dirty="0" err="1">
              <a:solidFill>
                <a:schemeClr val="tx2"/>
              </a:solidFill>
            </a:rPr>
            <a:t>geen</a:t>
          </a:r>
          <a:r>
            <a:rPr lang="en-US" sz="2000" dirty="0">
              <a:solidFill>
                <a:schemeClr val="tx2"/>
              </a:solidFill>
            </a:rPr>
            <a:t> </a:t>
          </a:r>
          <a:r>
            <a:rPr lang="en-US" sz="2000" dirty="0" err="1">
              <a:solidFill>
                <a:schemeClr val="tx2"/>
              </a:solidFill>
            </a:rPr>
            <a:t>ziekenhuisopnames</a:t>
          </a:r>
          <a:r>
            <a:rPr lang="en-US" sz="2000" dirty="0">
              <a:solidFill>
                <a:schemeClr val="tx2"/>
              </a:solidFill>
            </a:rPr>
            <a:t> </a:t>
          </a:r>
          <a:r>
            <a:rPr lang="en-US" sz="2000" dirty="0" err="1">
              <a:solidFill>
                <a:schemeClr val="tx2"/>
              </a:solidFill>
            </a:rPr>
            <a:t>meer</a:t>
          </a:r>
          <a:r>
            <a:rPr lang="en-US" sz="2000" dirty="0">
              <a:solidFill>
                <a:schemeClr val="tx2"/>
              </a:solidFill>
            </a:rPr>
            <a:t>?</a:t>
          </a:r>
        </a:p>
      </dgm:t>
    </dgm:pt>
    <dgm:pt modelId="{3EBCC9AF-EE31-4100-B804-4EC061BFCD44}" type="parTrans" cxnId="{EE529366-EDC4-4483-8AB6-664E99E86CC0}">
      <dgm:prSet/>
      <dgm:spPr/>
      <dgm:t>
        <a:bodyPr/>
        <a:lstStyle/>
        <a:p>
          <a:endParaRPr lang="en-US"/>
        </a:p>
      </dgm:t>
    </dgm:pt>
    <dgm:pt modelId="{017DDC59-2AC9-4C44-8AC1-5161DD6A40D4}" type="sibTrans" cxnId="{EE529366-EDC4-4483-8AB6-664E99E86CC0}">
      <dgm:prSet/>
      <dgm:spPr/>
      <dgm:t>
        <a:bodyPr/>
        <a:lstStyle/>
        <a:p>
          <a:endParaRPr lang="en-US"/>
        </a:p>
      </dgm:t>
    </dgm:pt>
    <dgm:pt modelId="{0F41EDF2-B666-4169-89CD-C397EB9B668F}">
      <dgm:prSet custT="1"/>
      <dgm:spPr/>
      <dgm:t>
        <a:bodyPr/>
        <a:lstStyle/>
        <a:p>
          <a:r>
            <a:rPr lang="en-US" sz="2000" dirty="0">
              <a:solidFill>
                <a:schemeClr val="tx2"/>
              </a:solidFill>
            </a:rPr>
            <a:t>Wat </a:t>
          </a:r>
          <a:r>
            <a:rPr lang="en-US" sz="2000" dirty="0" err="1">
              <a:solidFill>
                <a:schemeClr val="tx2"/>
              </a:solidFill>
            </a:rPr>
            <a:t>te</a:t>
          </a:r>
          <a:r>
            <a:rPr lang="en-US" sz="2000" dirty="0">
              <a:solidFill>
                <a:schemeClr val="tx2"/>
              </a:solidFill>
            </a:rPr>
            <a:t> </a:t>
          </a:r>
          <a:r>
            <a:rPr lang="en-US" sz="2000" dirty="0" err="1">
              <a:solidFill>
                <a:schemeClr val="tx2"/>
              </a:solidFill>
            </a:rPr>
            <a:t>doen</a:t>
          </a:r>
          <a:r>
            <a:rPr lang="en-US" sz="2000" dirty="0">
              <a:solidFill>
                <a:schemeClr val="tx2"/>
              </a:solidFill>
            </a:rPr>
            <a:t> </a:t>
          </a:r>
          <a:r>
            <a:rPr lang="en-US" sz="2000" dirty="0" err="1">
              <a:solidFill>
                <a:schemeClr val="tx2"/>
              </a:solidFill>
            </a:rPr>
            <a:t>bij</a:t>
          </a:r>
          <a:r>
            <a:rPr lang="en-US" sz="2000" dirty="0">
              <a:solidFill>
                <a:schemeClr val="tx2"/>
              </a:solidFill>
            </a:rPr>
            <a:t> </a:t>
          </a:r>
          <a:r>
            <a:rPr lang="en-US" sz="2000" dirty="0" err="1">
              <a:solidFill>
                <a:schemeClr val="tx2"/>
              </a:solidFill>
            </a:rPr>
            <a:t>problemen</a:t>
          </a:r>
          <a:r>
            <a:rPr lang="en-US" sz="2000" dirty="0">
              <a:solidFill>
                <a:schemeClr val="tx2"/>
              </a:solidFill>
            </a:rPr>
            <a:t> met eten of </a:t>
          </a:r>
          <a:r>
            <a:rPr lang="en-US" sz="2000" dirty="0" err="1">
              <a:solidFill>
                <a:schemeClr val="tx2"/>
              </a:solidFill>
            </a:rPr>
            <a:t>drinken</a:t>
          </a:r>
          <a:r>
            <a:rPr lang="en-US" sz="2000" dirty="0">
              <a:solidFill>
                <a:schemeClr val="tx2"/>
              </a:solidFill>
            </a:rPr>
            <a:t>?</a:t>
          </a:r>
        </a:p>
      </dgm:t>
    </dgm:pt>
    <dgm:pt modelId="{B556A6BA-5C1F-4ED5-BED5-BE0E9324DFC6}" type="parTrans" cxnId="{3B4906D4-776D-49AA-A9D0-11543778A6C6}">
      <dgm:prSet/>
      <dgm:spPr/>
      <dgm:t>
        <a:bodyPr/>
        <a:lstStyle/>
        <a:p>
          <a:endParaRPr lang="en-US"/>
        </a:p>
      </dgm:t>
    </dgm:pt>
    <dgm:pt modelId="{4C925887-9C40-4A22-A86E-8B111196C3D1}" type="sibTrans" cxnId="{3B4906D4-776D-49AA-A9D0-11543778A6C6}">
      <dgm:prSet/>
      <dgm:spPr/>
      <dgm:t>
        <a:bodyPr/>
        <a:lstStyle/>
        <a:p>
          <a:endParaRPr lang="en-US"/>
        </a:p>
      </dgm:t>
    </dgm:pt>
    <dgm:pt modelId="{8262E7C1-3C5F-4A9B-A8BF-51A502F209DA}">
      <dgm:prSet custT="1"/>
      <dgm:spPr/>
      <dgm:t>
        <a:bodyPr/>
        <a:lstStyle/>
        <a:p>
          <a:r>
            <a:rPr lang="en-US" sz="2000" dirty="0">
              <a:solidFill>
                <a:schemeClr val="tx2"/>
              </a:solidFill>
            </a:rPr>
            <a:t>Wat </a:t>
          </a:r>
          <a:r>
            <a:rPr lang="en-US" sz="2000" dirty="0" err="1">
              <a:solidFill>
                <a:schemeClr val="tx2"/>
              </a:solidFill>
            </a:rPr>
            <a:t>te</a:t>
          </a:r>
          <a:r>
            <a:rPr lang="en-US" sz="2000" dirty="0">
              <a:solidFill>
                <a:schemeClr val="tx2"/>
              </a:solidFill>
            </a:rPr>
            <a:t> </a:t>
          </a:r>
          <a:r>
            <a:rPr lang="en-US" sz="2000" dirty="0" err="1">
              <a:solidFill>
                <a:schemeClr val="tx2"/>
              </a:solidFill>
            </a:rPr>
            <a:t>doen</a:t>
          </a:r>
          <a:r>
            <a:rPr lang="en-US" sz="2000" dirty="0">
              <a:solidFill>
                <a:schemeClr val="tx2"/>
              </a:solidFill>
            </a:rPr>
            <a:t> </a:t>
          </a:r>
          <a:r>
            <a:rPr lang="en-US" sz="2000" dirty="0" err="1">
              <a:solidFill>
                <a:schemeClr val="tx2"/>
              </a:solidFill>
            </a:rPr>
            <a:t>bij</a:t>
          </a:r>
          <a:r>
            <a:rPr lang="en-US" sz="2000" dirty="0">
              <a:solidFill>
                <a:schemeClr val="tx2"/>
              </a:solidFill>
            </a:rPr>
            <a:t> </a:t>
          </a:r>
          <a:r>
            <a:rPr lang="en-US" sz="2000" dirty="0" err="1">
              <a:solidFill>
                <a:schemeClr val="tx2"/>
              </a:solidFill>
            </a:rPr>
            <a:t>levensbedreigende</a:t>
          </a:r>
          <a:r>
            <a:rPr lang="en-US" sz="2000" dirty="0">
              <a:solidFill>
                <a:schemeClr val="tx2"/>
              </a:solidFill>
            </a:rPr>
            <a:t> </a:t>
          </a:r>
          <a:r>
            <a:rPr lang="en-US" sz="2000" dirty="0" err="1">
              <a:solidFill>
                <a:schemeClr val="tx2"/>
              </a:solidFill>
            </a:rPr>
            <a:t>infecties</a:t>
          </a:r>
          <a:r>
            <a:rPr lang="en-US" sz="2000" dirty="0">
              <a:solidFill>
                <a:schemeClr val="tx2"/>
              </a:solidFill>
            </a:rPr>
            <a:t>?</a:t>
          </a:r>
        </a:p>
      </dgm:t>
    </dgm:pt>
    <dgm:pt modelId="{C805CBD5-3B0E-473D-B2BD-7EA75163F8E2}" type="parTrans" cxnId="{457FB212-58D3-467C-9598-64F938EF61B1}">
      <dgm:prSet/>
      <dgm:spPr/>
      <dgm:t>
        <a:bodyPr/>
        <a:lstStyle/>
        <a:p>
          <a:endParaRPr lang="en-US"/>
        </a:p>
      </dgm:t>
    </dgm:pt>
    <dgm:pt modelId="{98D29C9B-FF39-4CAD-AE00-2E5AC958FD1F}" type="sibTrans" cxnId="{457FB212-58D3-467C-9598-64F938EF61B1}">
      <dgm:prSet/>
      <dgm:spPr/>
      <dgm:t>
        <a:bodyPr/>
        <a:lstStyle/>
        <a:p>
          <a:endParaRPr lang="en-US"/>
        </a:p>
      </dgm:t>
    </dgm:pt>
    <dgm:pt modelId="{C3F123B4-A3C7-44C7-9EEE-A0EE72576974}">
      <dgm:prSet custT="1"/>
      <dgm:spPr/>
      <dgm:t>
        <a:bodyPr/>
        <a:lstStyle/>
        <a:p>
          <a:r>
            <a:rPr lang="en-US" sz="2000" dirty="0" err="1">
              <a:solidFill>
                <a:schemeClr val="tx2"/>
              </a:solidFill>
            </a:rPr>
            <a:t>Reanimatie</a:t>
          </a:r>
          <a:r>
            <a:rPr lang="en-US" sz="2000" dirty="0">
              <a:solidFill>
                <a:schemeClr val="tx2"/>
              </a:solidFill>
            </a:rPr>
            <a:t>, ja of nee?</a:t>
          </a:r>
        </a:p>
      </dgm:t>
    </dgm:pt>
    <dgm:pt modelId="{26061E68-1FEC-4850-A98C-70BD2899A16A}" type="parTrans" cxnId="{9449385D-12DA-49E4-8A0B-A5B86FEC089E}">
      <dgm:prSet/>
      <dgm:spPr/>
      <dgm:t>
        <a:bodyPr/>
        <a:lstStyle/>
        <a:p>
          <a:endParaRPr lang="en-US"/>
        </a:p>
      </dgm:t>
    </dgm:pt>
    <dgm:pt modelId="{7BCCF83D-1558-4223-AB02-C4A7D243F78F}" type="sibTrans" cxnId="{9449385D-12DA-49E4-8A0B-A5B86FEC089E}">
      <dgm:prSet/>
      <dgm:spPr/>
      <dgm:t>
        <a:bodyPr/>
        <a:lstStyle/>
        <a:p>
          <a:endParaRPr lang="en-US"/>
        </a:p>
      </dgm:t>
    </dgm:pt>
    <dgm:pt modelId="{05B65B46-48B2-4DD1-A3A0-C97D0C0FB4F2}">
      <dgm:prSet custT="1"/>
      <dgm:spPr/>
      <dgm:t>
        <a:bodyPr/>
        <a:lstStyle/>
        <a:p>
          <a:r>
            <a:rPr lang="en-US" sz="2000" dirty="0">
              <a:solidFill>
                <a:schemeClr val="tx2"/>
              </a:solidFill>
            </a:rPr>
            <a:t>Hoe </a:t>
          </a:r>
          <a:r>
            <a:rPr lang="en-US" sz="2000" dirty="0" err="1">
              <a:solidFill>
                <a:schemeClr val="tx2"/>
              </a:solidFill>
            </a:rPr>
            <a:t>omgaan</a:t>
          </a:r>
          <a:r>
            <a:rPr lang="en-US" sz="2000" dirty="0">
              <a:solidFill>
                <a:schemeClr val="tx2"/>
              </a:solidFill>
            </a:rPr>
            <a:t> met </a:t>
          </a:r>
          <a:r>
            <a:rPr lang="en-US" sz="2000" dirty="0" err="1">
              <a:solidFill>
                <a:schemeClr val="tx2"/>
              </a:solidFill>
            </a:rPr>
            <a:t>pijn</a:t>
          </a:r>
          <a:r>
            <a:rPr lang="en-US" sz="2000" dirty="0">
              <a:solidFill>
                <a:schemeClr val="tx2"/>
              </a:solidFill>
            </a:rPr>
            <a:t>, </a:t>
          </a:r>
          <a:r>
            <a:rPr lang="en-US" sz="2000" dirty="0" err="1">
              <a:solidFill>
                <a:schemeClr val="tx2"/>
              </a:solidFill>
            </a:rPr>
            <a:t>onrust</a:t>
          </a:r>
          <a:r>
            <a:rPr lang="en-US" sz="2000" dirty="0">
              <a:solidFill>
                <a:schemeClr val="tx2"/>
              </a:solidFill>
            </a:rPr>
            <a:t> of angst?</a:t>
          </a:r>
        </a:p>
      </dgm:t>
    </dgm:pt>
    <dgm:pt modelId="{C776A24B-AB5C-4C68-87D7-B0EA45848DBB}" type="parTrans" cxnId="{D740916E-051F-4914-BD7E-AFADC4A1DC97}">
      <dgm:prSet/>
      <dgm:spPr/>
      <dgm:t>
        <a:bodyPr/>
        <a:lstStyle/>
        <a:p>
          <a:endParaRPr lang="en-US"/>
        </a:p>
      </dgm:t>
    </dgm:pt>
    <dgm:pt modelId="{2F7FB761-E831-4290-92D3-588D6451DD19}" type="sibTrans" cxnId="{D740916E-051F-4914-BD7E-AFADC4A1DC97}">
      <dgm:prSet/>
      <dgm:spPr/>
      <dgm:t>
        <a:bodyPr/>
        <a:lstStyle/>
        <a:p>
          <a:endParaRPr lang="en-US"/>
        </a:p>
      </dgm:t>
    </dgm:pt>
    <dgm:pt modelId="{9BE1D5E7-3548-4EF7-8FF0-73E0B9216239}">
      <dgm:prSet custT="1"/>
      <dgm:spPr/>
      <dgm:t>
        <a:bodyPr/>
        <a:lstStyle/>
        <a:p>
          <a:r>
            <a:rPr lang="en-US" sz="2000" dirty="0" err="1">
              <a:solidFill>
                <a:schemeClr val="tx2"/>
              </a:solidFill>
            </a:rPr>
            <a:t>Geestelijke</a:t>
          </a:r>
          <a:r>
            <a:rPr lang="en-US" sz="2000" dirty="0">
              <a:solidFill>
                <a:schemeClr val="tx2"/>
              </a:solidFill>
            </a:rPr>
            <a:t> </a:t>
          </a:r>
          <a:r>
            <a:rPr lang="en-US" sz="2000" dirty="0" err="1">
              <a:solidFill>
                <a:schemeClr val="tx2"/>
              </a:solidFill>
            </a:rPr>
            <a:t>verzorging</a:t>
          </a:r>
          <a:r>
            <a:rPr lang="en-US" sz="2000" dirty="0">
              <a:solidFill>
                <a:schemeClr val="tx2"/>
              </a:solidFill>
            </a:rPr>
            <a:t>?</a:t>
          </a:r>
        </a:p>
      </dgm:t>
    </dgm:pt>
    <dgm:pt modelId="{EBFE6C4C-CAC5-42D4-AEF3-4154EAA76331}" type="parTrans" cxnId="{B0D7E87D-F6FC-4007-8619-D747D35AAE7A}">
      <dgm:prSet/>
      <dgm:spPr/>
      <dgm:t>
        <a:bodyPr/>
        <a:lstStyle/>
        <a:p>
          <a:endParaRPr lang="en-US"/>
        </a:p>
      </dgm:t>
    </dgm:pt>
    <dgm:pt modelId="{9BAFF2A3-E57D-4927-9EEC-0B763C1057E1}" type="sibTrans" cxnId="{B0D7E87D-F6FC-4007-8619-D747D35AAE7A}">
      <dgm:prSet/>
      <dgm:spPr/>
      <dgm:t>
        <a:bodyPr/>
        <a:lstStyle/>
        <a:p>
          <a:endParaRPr lang="en-US"/>
        </a:p>
      </dgm:t>
    </dgm:pt>
    <dgm:pt modelId="{63875713-A65E-43FB-955F-DAEC1CE27CDE}">
      <dgm:prSet custT="1"/>
      <dgm:spPr/>
      <dgm:t>
        <a:bodyPr/>
        <a:lstStyle/>
        <a:p>
          <a:r>
            <a:rPr lang="en-US" sz="2000" dirty="0">
              <a:solidFill>
                <a:schemeClr val="tx2"/>
              </a:solidFill>
            </a:rPr>
            <a:t>Wat wilt u </a:t>
          </a:r>
          <a:r>
            <a:rPr lang="en-US" sz="2000" dirty="0" err="1">
              <a:solidFill>
                <a:schemeClr val="tx2"/>
              </a:solidFill>
            </a:rPr>
            <a:t>dat</a:t>
          </a:r>
          <a:r>
            <a:rPr lang="en-US" sz="2000" dirty="0">
              <a:solidFill>
                <a:schemeClr val="tx2"/>
              </a:solidFill>
            </a:rPr>
            <a:t> we </a:t>
          </a:r>
          <a:r>
            <a:rPr lang="en-US" sz="2000" dirty="0" err="1">
              <a:solidFill>
                <a:schemeClr val="tx2"/>
              </a:solidFill>
            </a:rPr>
            <a:t>doen</a:t>
          </a:r>
          <a:r>
            <a:rPr lang="en-US" sz="2000" dirty="0">
              <a:solidFill>
                <a:schemeClr val="tx2"/>
              </a:solidFill>
            </a:rPr>
            <a:t> </a:t>
          </a:r>
          <a:r>
            <a:rPr lang="en-US" sz="2000" dirty="0" err="1">
              <a:solidFill>
                <a:schemeClr val="tx2"/>
              </a:solidFill>
            </a:rPr>
            <a:t>voor</a:t>
          </a:r>
          <a:r>
            <a:rPr lang="en-US" sz="2000" dirty="0">
              <a:solidFill>
                <a:schemeClr val="tx2"/>
              </a:solidFill>
            </a:rPr>
            <a:t> </a:t>
          </a:r>
          <a:r>
            <a:rPr lang="en-US" sz="2000" dirty="0" err="1">
              <a:solidFill>
                <a:schemeClr val="tx2"/>
              </a:solidFill>
            </a:rPr>
            <a:t>verlichting</a:t>
          </a:r>
          <a:r>
            <a:rPr lang="en-US" sz="2000" dirty="0">
              <a:solidFill>
                <a:schemeClr val="tx2"/>
              </a:solidFill>
            </a:rPr>
            <a:t> van </a:t>
          </a:r>
          <a:r>
            <a:rPr lang="en-US" sz="2000" dirty="0" err="1">
              <a:solidFill>
                <a:schemeClr val="tx2"/>
              </a:solidFill>
            </a:rPr>
            <a:t>pijn</a:t>
          </a:r>
          <a:r>
            <a:rPr lang="en-US" sz="2000" dirty="0">
              <a:solidFill>
                <a:schemeClr val="tx2"/>
              </a:solidFill>
            </a:rPr>
            <a:t> of angst? </a:t>
          </a:r>
          <a:br>
            <a:rPr lang="en-US" sz="2000" dirty="0">
              <a:solidFill>
                <a:schemeClr val="tx2"/>
              </a:solidFill>
            </a:rPr>
          </a:br>
          <a:endParaRPr lang="en-US" sz="2000" dirty="0">
            <a:solidFill>
              <a:schemeClr val="tx2"/>
            </a:solidFill>
          </a:endParaRPr>
        </a:p>
      </dgm:t>
    </dgm:pt>
    <dgm:pt modelId="{6606BBFC-4EC5-4731-8629-261177799996}" type="parTrans" cxnId="{FBC07386-AE50-405F-9966-F048C59F88A3}">
      <dgm:prSet/>
      <dgm:spPr/>
      <dgm:t>
        <a:bodyPr/>
        <a:lstStyle/>
        <a:p>
          <a:endParaRPr lang="en-US"/>
        </a:p>
      </dgm:t>
    </dgm:pt>
    <dgm:pt modelId="{71D56EBB-D80C-4FA3-BE18-CF74BE081FA5}" type="sibTrans" cxnId="{FBC07386-AE50-405F-9966-F048C59F88A3}">
      <dgm:prSet/>
      <dgm:spPr/>
      <dgm:t>
        <a:bodyPr/>
        <a:lstStyle/>
        <a:p>
          <a:endParaRPr lang="en-US"/>
        </a:p>
      </dgm:t>
    </dgm:pt>
    <dgm:pt modelId="{5B7DBD50-5B31-48B7-9FF0-E324BAE81097}">
      <dgm:prSet custT="1"/>
      <dgm:spPr/>
      <dgm:t>
        <a:bodyPr/>
        <a:lstStyle/>
        <a:p>
          <a:r>
            <a:rPr lang="en-US" sz="2000" dirty="0">
              <a:solidFill>
                <a:schemeClr val="tx2"/>
              </a:solidFill>
            </a:rPr>
            <a:t>Wel of </a:t>
          </a:r>
          <a:r>
            <a:rPr lang="en-US" sz="2000" dirty="0" err="1">
              <a:solidFill>
                <a:schemeClr val="tx2"/>
              </a:solidFill>
            </a:rPr>
            <a:t>geen</a:t>
          </a:r>
          <a:r>
            <a:rPr lang="en-US" sz="2000" dirty="0">
              <a:solidFill>
                <a:schemeClr val="tx2"/>
              </a:solidFill>
            </a:rPr>
            <a:t> </a:t>
          </a:r>
          <a:r>
            <a:rPr lang="en-US" sz="2000" dirty="0" err="1">
              <a:solidFill>
                <a:schemeClr val="tx2"/>
              </a:solidFill>
            </a:rPr>
            <a:t>uitjes</a:t>
          </a:r>
          <a:r>
            <a:rPr lang="en-US" sz="2000" dirty="0">
              <a:solidFill>
                <a:schemeClr val="tx2"/>
              </a:solidFill>
            </a:rPr>
            <a:t>?</a:t>
          </a:r>
        </a:p>
      </dgm:t>
    </dgm:pt>
    <dgm:pt modelId="{DF6DB73A-04E4-4D6A-B1BF-E6E5BE131095}" type="parTrans" cxnId="{4FB551A2-05C6-4B27-A4AB-B00A47099BA5}">
      <dgm:prSet/>
      <dgm:spPr/>
      <dgm:t>
        <a:bodyPr/>
        <a:lstStyle/>
        <a:p>
          <a:endParaRPr lang="en-US"/>
        </a:p>
      </dgm:t>
    </dgm:pt>
    <dgm:pt modelId="{66FDDEF8-14FF-41BD-8D90-6A14296D6E9C}" type="sibTrans" cxnId="{4FB551A2-05C6-4B27-A4AB-B00A47099BA5}">
      <dgm:prSet/>
      <dgm:spPr/>
      <dgm:t>
        <a:bodyPr/>
        <a:lstStyle/>
        <a:p>
          <a:endParaRPr lang="en-US"/>
        </a:p>
      </dgm:t>
    </dgm:pt>
    <dgm:pt modelId="{84727182-EDA7-4BF9-85D6-FADEBB399D6B}">
      <dgm:prSet custT="1"/>
      <dgm:spPr/>
      <dgm:t>
        <a:bodyPr/>
        <a:lstStyle/>
        <a:p>
          <a:r>
            <a:rPr lang="en-US" sz="2000" dirty="0">
              <a:solidFill>
                <a:schemeClr val="tx2"/>
              </a:solidFill>
            </a:rPr>
            <a:t>Wel of </a:t>
          </a:r>
          <a:r>
            <a:rPr lang="en-US" sz="2000" dirty="0" err="1">
              <a:solidFill>
                <a:schemeClr val="tx2"/>
              </a:solidFill>
            </a:rPr>
            <a:t>geen</a:t>
          </a:r>
          <a:r>
            <a:rPr lang="en-US" sz="2000" dirty="0">
              <a:solidFill>
                <a:schemeClr val="tx2"/>
              </a:solidFill>
            </a:rPr>
            <a:t> </a:t>
          </a:r>
          <a:r>
            <a:rPr lang="en-US" sz="2000" dirty="0" err="1">
              <a:solidFill>
                <a:schemeClr val="tx2"/>
              </a:solidFill>
            </a:rPr>
            <a:t>wisselligging</a:t>
          </a:r>
          <a:r>
            <a:rPr lang="en-US" sz="2000" dirty="0">
              <a:solidFill>
                <a:schemeClr val="tx2"/>
              </a:solidFill>
            </a:rPr>
            <a:t>?</a:t>
          </a:r>
        </a:p>
      </dgm:t>
    </dgm:pt>
    <dgm:pt modelId="{73762DE7-C80E-45EB-B320-CEC5093B512C}" type="parTrans" cxnId="{5FA5CACE-C95A-4000-96C6-686FFF059DBC}">
      <dgm:prSet/>
      <dgm:spPr/>
      <dgm:t>
        <a:bodyPr/>
        <a:lstStyle/>
        <a:p>
          <a:endParaRPr lang="en-US"/>
        </a:p>
      </dgm:t>
    </dgm:pt>
    <dgm:pt modelId="{688F562F-5FF8-413D-A574-92E7F3AA1E49}" type="sibTrans" cxnId="{5FA5CACE-C95A-4000-96C6-686FFF059DBC}">
      <dgm:prSet/>
      <dgm:spPr/>
      <dgm:t>
        <a:bodyPr/>
        <a:lstStyle/>
        <a:p>
          <a:endParaRPr lang="en-US"/>
        </a:p>
      </dgm:t>
    </dgm:pt>
    <dgm:pt modelId="{435A6ACD-1532-44DC-86AD-EF05397C2399}">
      <dgm:prSet custT="1"/>
      <dgm:spPr/>
      <dgm:t>
        <a:bodyPr/>
        <a:lstStyle/>
        <a:p>
          <a:r>
            <a:rPr lang="en-US" sz="2000" dirty="0">
              <a:solidFill>
                <a:schemeClr val="tx2"/>
              </a:solidFill>
            </a:rPr>
            <a:t>Welke </a:t>
          </a:r>
          <a:r>
            <a:rPr lang="en-US" sz="2000" dirty="0" err="1">
              <a:solidFill>
                <a:schemeClr val="tx2"/>
              </a:solidFill>
            </a:rPr>
            <a:t>muziek</a:t>
          </a:r>
          <a:r>
            <a:rPr lang="en-US" sz="2000" dirty="0">
              <a:solidFill>
                <a:schemeClr val="tx2"/>
              </a:solidFill>
            </a:rPr>
            <a:t> of </a:t>
          </a:r>
          <a:r>
            <a:rPr lang="en-US" sz="2000" dirty="0" err="1">
              <a:solidFill>
                <a:schemeClr val="tx2"/>
              </a:solidFill>
            </a:rPr>
            <a:t>aromazorg</a:t>
          </a:r>
          <a:r>
            <a:rPr lang="en-US" sz="2000" dirty="0">
              <a:solidFill>
                <a:schemeClr val="tx2"/>
              </a:solidFill>
            </a:rPr>
            <a:t>?</a:t>
          </a:r>
        </a:p>
      </dgm:t>
    </dgm:pt>
    <dgm:pt modelId="{6A1F00C6-772A-42A0-8DE7-68826D345DCC}" type="parTrans" cxnId="{D27ECAA3-234B-4EDC-BFBC-139A7F09507E}">
      <dgm:prSet/>
      <dgm:spPr/>
      <dgm:t>
        <a:bodyPr/>
        <a:lstStyle/>
        <a:p>
          <a:endParaRPr lang="en-US"/>
        </a:p>
      </dgm:t>
    </dgm:pt>
    <dgm:pt modelId="{B9DD6CAF-D120-4E23-9056-53A96BC61CB3}" type="sibTrans" cxnId="{D27ECAA3-234B-4EDC-BFBC-139A7F09507E}">
      <dgm:prSet/>
      <dgm:spPr/>
      <dgm:t>
        <a:bodyPr/>
        <a:lstStyle/>
        <a:p>
          <a:endParaRPr lang="en-US"/>
        </a:p>
      </dgm:t>
    </dgm:pt>
    <dgm:pt modelId="{1D17F2F3-FBBA-4D04-A7C7-B5F8F9B3E73D}">
      <dgm:prSet custT="1"/>
      <dgm:spPr/>
      <dgm:t>
        <a:bodyPr/>
        <a:lstStyle/>
        <a:p>
          <a:r>
            <a:rPr lang="en-US" sz="2000" dirty="0" err="1">
              <a:solidFill>
                <a:schemeClr val="tx2"/>
              </a:solidFill>
            </a:rPr>
            <a:t>Behoefte</a:t>
          </a:r>
          <a:r>
            <a:rPr lang="en-US" sz="2000" dirty="0">
              <a:solidFill>
                <a:schemeClr val="tx2"/>
              </a:solidFill>
            </a:rPr>
            <a:t> </a:t>
          </a:r>
          <a:r>
            <a:rPr lang="en-US" sz="2000" dirty="0" err="1">
              <a:solidFill>
                <a:schemeClr val="tx2"/>
              </a:solidFill>
            </a:rPr>
            <a:t>aan</a:t>
          </a:r>
          <a:r>
            <a:rPr lang="en-US" sz="2000" dirty="0">
              <a:solidFill>
                <a:schemeClr val="tx2"/>
              </a:solidFill>
            </a:rPr>
            <a:t> </a:t>
          </a:r>
          <a:r>
            <a:rPr lang="en-US" sz="2000" dirty="0" err="1">
              <a:solidFill>
                <a:schemeClr val="tx2"/>
              </a:solidFill>
            </a:rPr>
            <a:t>een</a:t>
          </a:r>
          <a:r>
            <a:rPr lang="en-US" sz="2000" dirty="0">
              <a:solidFill>
                <a:schemeClr val="tx2"/>
              </a:solidFill>
            </a:rPr>
            <a:t> (</a:t>
          </a:r>
          <a:r>
            <a:rPr lang="en-US" sz="2000" dirty="0" err="1">
              <a:solidFill>
                <a:schemeClr val="tx2"/>
              </a:solidFill>
            </a:rPr>
            <a:t>afscheids</a:t>
          </a:r>
          <a:r>
            <a:rPr lang="en-US" sz="2000" dirty="0">
              <a:solidFill>
                <a:schemeClr val="tx2"/>
              </a:solidFill>
            </a:rPr>
            <a:t>)</a:t>
          </a:r>
          <a:r>
            <a:rPr lang="en-US" sz="2000" dirty="0" err="1">
              <a:solidFill>
                <a:schemeClr val="tx2"/>
              </a:solidFill>
            </a:rPr>
            <a:t>ceremonie</a:t>
          </a:r>
          <a:r>
            <a:rPr lang="en-US" sz="2000" dirty="0">
              <a:solidFill>
                <a:schemeClr val="tx2"/>
              </a:solidFill>
            </a:rPr>
            <a:t>?</a:t>
          </a:r>
        </a:p>
      </dgm:t>
    </dgm:pt>
    <dgm:pt modelId="{5EEC2554-57BD-4D63-889A-B61F435BD137}" type="parTrans" cxnId="{F8F5ED68-A842-4732-A297-EBE8FE8E23A8}">
      <dgm:prSet/>
      <dgm:spPr/>
      <dgm:t>
        <a:bodyPr/>
        <a:lstStyle/>
        <a:p>
          <a:endParaRPr lang="en-US"/>
        </a:p>
      </dgm:t>
    </dgm:pt>
    <dgm:pt modelId="{C6AC4C4F-9FF4-478F-B518-9FDD02D046EF}" type="sibTrans" cxnId="{F8F5ED68-A842-4732-A297-EBE8FE8E23A8}">
      <dgm:prSet/>
      <dgm:spPr/>
      <dgm:t>
        <a:bodyPr/>
        <a:lstStyle/>
        <a:p>
          <a:endParaRPr lang="en-US"/>
        </a:p>
      </dgm:t>
    </dgm:pt>
    <dgm:pt modelId="{F13BC4C7-8B60-4C93-9338-A1F8F5E3D4CE}">
      <dgm:prSet custT="1"/>
      <dgm:spPr/>
      <dgm:t>
        <a:bodyPr/>
        <a:lstStyle/>
        <a:p>
          <a:r>
            <a:rPr lang="en-US" sz="2000" dirty="0" err="1">
              <a:solidFill>
                <a:schemeClr val="tx2"/>
              </a:solidFill>
            </a:rPr>
            <a:t>Bezoekers</a:t>
          </a:r>
          <a:r>
            <a:rPr lang="en-US" sz="2000" dirty="0">
              <a:solidFill>
                <a:schemeClr val="tx2"/>
              </a:solidFill>
            </a:rPr>
            <a:t>? En </a:t>
          </a:r>
          <a:r>
            <a:rPr lang="en-US" sz="2000" dirty="0" err="1">
              <a:solidFill>
                <a:schemeClr val="tx2"/>
              </a:solidFill>
            </a:rPr>
            <a:t>blijven</a:t>
          </a:r>
          <a:r>
            <a:rPr lang="en-US" sz="2000" dirty="0">
              <a:solidFill>
                <a:schemeClr val="tx2"/>
              </a:solidFill>
            </a:rPr>
            <a:t> </a:t>
          </a:r>
          <a:r>
            <a:rPr lang="en-US" sz="2000" dirty="0" err="1">
              <a:solidFill>
                <a:schemeClr val="tx2"/>
              </a:solidFill>
            </a:rPr>
            <a:t>zij</a:t>
          </a:r>
          <a:r>
            <a:rPr lang="en-US" sz="2000" dirty="0">
              <a:solidFill>
                <a:schemeClr val="tx2"/>
              </a:solidFill>
            </a:rPr>
            <a:t> </a:t>
          </a:r>
          <a:r>
            <a:rPr lang="en-US" sz="2000" dirty="0" err="1">
              <a:solidFill>
                <a:schemeClr val="tx2"/>
              </a:solidFill>
            </a:rPr>
            <a:t>slapen</a:t>
          </a:r>
          <a:r>
            <a:rPr lang="en-US" sz="2000" dirty="0">
              <a:solidFill>
                <a:schemeClr val="tx2"/>
              </a:solidFill>
            </a:rPr>
            <a:t>?</a:t>
          </a:r>
        </a:p>
      </dgm:t>
    </dgm:pt>
    <dgm:pt modelId="{ABB3038D-63DF-4993-860D-701B07E49289}" type="parTrans" cxnId="{2F08EF44-EDAF-4183-ABA6-CD700F51CAA8}">
      <dgm:prSet/>
      <dgm:spPr/>
      <dgm:t>
        <a:bodyPr/>
        <a:lstStyle/>
        <a:p>
          <a:endParaRPr lang="en-US"/>
        </a:p>
      </dgm:t>
    </dgm:pt>
    <dgm:pt modelId="{E34134D5-915E-4DA2-9D7B-1FA27AE8EEFB}" type="sibTrans" cxnId="{2F08EF44-EDAF-4183-ABA6-CD700F51CAA8}">
      <dgm:prSet/>
      <dgm:spPr/>
      <dgm:t>
        <a:bodyPr/>
        <a:lstStyle/>
        <a:p>
          <a:endParaRPr lang="en-US"/>
        </a:p>
      </dgm:t>
    </dgm:pt>
    <dgm:pt modelId="{45F890A3-3D4F-4065-8F9A-3BA2E9A83280}" type="pres">
      <dgm:prSet presAssocID="{5919C9D6-99F7-4E45-9C82-59D0ECC0664B}" presName="vert0" presStyleCnt="0">
        <dgm:presLayoutVars>
          <dgm:dir/>
          <dgm:animOne val="branch"/>
          <dgm:animLvl val="lvl"/>
        </dgm:presLayoutVars>
      </dgm:prSet>
      <dgm:spPr/>
    </dgm:pt>
    <dgm:pt modelId="{9C7838E4-F916-4974-B42A-4FF2E9EF0F74}" type="pres">
      <dgm:prSet presAssocID="{B23564C6-8241-43A5-8EDF-DDC6837434DD}" presName="thickLine" presStyleLbl="alignNode1" presStyleIdx="0" presStyleCnt="12"/>
      <dgm:spPr/>
    </dgm:pt>
    <dgm:pt modelId="{5A725CD1-F796-4FD0-856D-625C41CB2A2B}" type="pres">
      <dgm:prSet presAssocID="{B23564C6-8241-43A5-8EDF-DDC6837434DD}" presName="horz1" presStyleCnt="0"/>
      <dgm:spPr/>
    </dgm:pt>
    <dgm:pt modelId="{0D86B865-AB53-423E-BEDC-2A14AF42BFF9}" type="pres">
      <dgm:prSet presAssocID="{B23564C6-8241-43A5-8EDF-DDC6837434DD}" presName="tx1" presStyleLbl="revTx" presStyleIdx="0" presStyleCnt="12"/>
      <dgm:spPr/>
    </dgm:pt>
    <dgm:pt modelId="{A5F0EC84-79C8-443F-A4EF-BC03AC24845E}" type="pres">
      <dgm:prSet presAssocID="{B23564C6-8241-43A5-8EDF-DDC6837434DD}" presName="vert1" presStyleCnt="0"/>
      <dgm:spPr/>
    </dgm:pt>
    <dgm:pt modelId="{FE6621F0-0054-4CD8-A063-473B8E6FAE41}" type="pres">
      <dgm:prSet presAssocID="{0F41EDF2-B666-4169-89CD-C397EB9B668F}" presName="thickLine" presStyleLbl="alignNode1" presStyleIdx="1" presStyleCnt="12"/>
      <dgm:spPr/>
    </dgm:pt>
    <dgm:pt modelId="{31129D99-4209-41B1-9931-695E5B671C7D}" type="pres">
      <dgm:prSet presAssocID="{0F41EDF2-B666-4169-89CD-C397EB9B668F}" presName="horz1" presStyleCnt="0"/>
      <dgm:spPr/>
    </dgm:pt>
    <dgm:pt modelId="{30ABE9D1-7495-43D1-ABD8-6DAAEF359E30}" type="pres">
      <dgm:prSet presAssocID="{0F41EDF2-B666-4169-89CD-C397EB9B668F}" presName="tx1" presStyleLbl="revTx" presStyleIdx="1" presStyleCnt="12"/>
      <dgm:spPr/>
    </dgm:pt>
    <dgm:pt modelId="{E130B2D5-CD91-442C-9066-2E6DEFDDF79D}" type="pres">
      <dgm:prSet presAssocID="{0F41EDF2-B666-4169-89CD-C397EB9B668F}" presName="vert1" presStyleCnt="0"/>
      <dgm:spPr/>
    </dgm:pt>
    <dgm:pt modelId="{B3DBBDEC-7626-421C-9057-51B2E6FBD7D6}" type="pres">
      <dgm:prSet presAssocID="{8262E7C1-3C5F-4A9B-A8BF-51A502F209DA}" presName="thickLine" presStyleLbl="alignNode1" presStyleIdx="2" presStyleCnt="12"/>
      <dgm:spPr/>
    </dgm:pt>
    <dgm:pt modelId="{F6F799CC-56F7-490D-964F-83E5A79D08D8}" type="pres">
      <dgm:prSet presAssocID="{8262E7C1-3C5F-4A9B-A8BF-51A502F209DA}" presName="horz1" presStyleCnt="0"/>
      <dgm:spPr/>
    </dgm:pt>
    <dgm:pt modelId="{D40060A8-1E5E-4F98-9BCD-8F420A60C188}" type="pres">
      <dgm:prSet presAssocID="{8262E7C1-3C5F-4A9B-A8BF-51A502F209DA}" presName="tx1" presStyleLbl="revTx" presStyleIdx="2" presStyleCnt="12"/>
      <dgm:spPr/>
    </dgm:pt>
    <dgm:pt modelId="{B503A1F6-3944-4D6F-853A-00266C3EE5B5}" type="pres">
      <dgm:prSet presAssocID="{8262E7C1-3C5F-4A9B-A8BF-51A502F209DA}" presName="vert1" presStyleCnt="0"/>
      <dgm:spPr/>
    </dgm:pt>
    <dgm:pt modelId="{8BB1C017-F425-4586-9499-128C6AD5B387}" type="pres">
      <dgm:prSet presAssocID="{C3F123B4-A3C7-44C7-9EEE-A0EE72576974}" presName="thickLine" presStyleLbl="alignNode1" presStyleIdx="3" presStyleCnt="12"/>
      <dgm:spPr/>
    </dgm:pt>
    <dgm:pt modelId="{677208E1-3F38-4A23-883A-04CBD4E0763D}" type="pres">
      <dgm:prSet presAssocID="{C3F123B4-A3C7-44C7-9EEE-A0EE72576974}" presName="horz1" presStyleCnt="0"/>
      <dgm:spPr/>
    </dgm:pt>
    <dgm:pt modelId="{850FF746-903E-4941-A60C-8CA6E6757471}" type="pres">
      <dgm:prSet presAssocID="{C3F123B4-A3C7-44C7-9EEE-A0EE72576974}" presName="tx1" presStyleLbl="revTx" presStyleIdx="3" presStyleCnt="12"/>
      <dgm:spPr/>
    </dgm:pt>
    <dgm:pt modelId="{D9DCA7E3-A1A9-4FC0-BB71-36FE9E4C87A0}" type="pres">
      <dgm:prSet presAssocID="{C3F123B4-A3C7-44C7-9EEE-A0EE72576974}" presName="vert1" presStyleCnt="0"/>
      <dgm:spPr/>
    </dgm:pt>
    <dgm:pt modelId="{FCEE485A-27FD-4A8F-BD3D-CBFC9BCBA9EC}" type="pres">
      <dgm:prSet presAssocID="{05B65B46-48B2-4DD1-A3A0-C97D0C0FB4F2}" presName="thickLine" presStyleLbl="alignNode1" presStyleIdx="4" presStyleCnt="12"/>
      <dgm:spPr/>
    </dgm:pt>
    <dgm:pt modelId="{25E4DE99-DC1A-4901-8C83-9B00DF7BCF75}" type="pres">
      <dgm:prSet presAssocID="{05B65B46-48B2-4DD1-A3A0-C97D0C0FB4F2}" presName="horz1" presStyleCnt="0"/>
      <dgm:spPr/>
    </dgm:pt>
    <dgm:pt modelId="{4D9AFC45-D5AF-46DA-96B9-B79BB5AB426F}" type="pres">
      <dgm:prSet presAssocID="{05B65B46-48B2-4DD1-A3A0-C97D0C0FB4F2}" presName="tx1" presStyleLbl="revTx" presStyleIdx="4" presStyleCnt="12"/>
      <dgm:spPr/>
    </dgm:pt>
    <dgm:pt modelId="{5E1D5389-00E0-474D-989C-4BD7F974C20C}" type="pres">
      <dgm:prSet presAssocID="{05B65B46-48B2-4DD1-A3A0-C97D0C0FB4F2}" presName="vert1" presStyleCnt="0"/>
      <dgm:spPr/>
    </dgm:pt>
    <dgm:pt modelId="{7BA57211-33FB-4446-9194-6B53CD100C94}" type="pres">
      <dgm:prSet presAssocID="{9BE1D5E7-3548-4EF7-8FF0-73E0B9216239}" presName="thickLine" presStyleLbl="alignNode1" presStyleIdx="5" presStyleCnt="12"/>
      <dgm:spPr/>
    </dgm:pt>
    <dgm:pt modelId="{A2BD0D66-4FC8-4298-BBBB-D895C7C4E187}" type="pres">
      <dgm:prSet presAssocID="{9BE1D5E7-3548-4EF7-8FF0-73E0B9216239}" presName="horz1" presStyleCnt="0"/>
      <dgm:spPr/>
    </dgm:pt>
    <dgm:pt modelId="{397CFA09-D69D-4E26-9E50-5BF2C7ACB934}" type="pres">
      <dgm:prSet presAssocID="{9BE1D5E7-3548-4EF7-8FF0-73E0B9216239}" presName="tx1" presStyleLbl="revTx" presStyleIdx="5" presStyleCnt="12"/>
      <dgm:spPr/>
    </dgm:pt>
    <dgm:pt modelId="{5EE1FB42-22A8-4D1D-9F09-119156A5D803}" type="pres">
      <dgm:prSet presAssocID="{9BE1D5E7-3548-4EF7-8FF0-73E0B9216239}" presName="vert1" presStyleCnt="0"/>
      <dgm:spPr/>
    </dgm:pt>
    <dgm:pt modelId="{80C7C2FF-64A1-43DE-A21F-1BF7700431B4}" type="pres">
      <dgm:prSet presAssocID="{63875713-A65E-43FB-955F-DAEC1CE27CDE}" presName="thickLine" presStyleLbl="alignNode1" presStyleIdx="6" presStyleCnt="12"/>
      <dgm:spPr/>
    </dgm:pt>
    <dgm:pt modelId="{A396CBBA-992D-4F30-90B3-B26ADFCC036C}" type="pres">
      <dgm:prSet presAssocID="{63875713-A65E-43FB-955F-DAEC1CE27CDE}" presName="horz1" presStyleCnt="0"/>
      <dgm:spPr/>
    </dgm:pt>
    <dgm:pt modelId="{E76E121D-86BA-4F93-88F1-BC47EE0CB79E}" type="pres">
      <dgm:prSet presAssocID="{63875713-A65E-43FB-955F-DAEC1CE27CDE}" presName="tx1" presStyleLbl="revTx" presStyleIdx="6" presStyleCnt="12"/>
      <dgm:spPr/>
    </dgm:pt>
    <dgm:pt modelId="{8482FF35-2E49-43DF-830B-4BCD9DDD5FE4}" type="pres">
      <dgm:prSet presAssocID="{63875713-A65E-43FB-955F-DAEC1CE27CDE}" presName="vert1" presStyleCnt="0"/>
      <dgm:spPr/>
    </dgm:pt>
    <dgm:pt modelId="{4A6701E8-9D40-4F87-B04E-46C8FF6EECF4}" type="pres">
      <dgm:prSet presAssocID="{5B7DBD50-5B31-48B7-9FF0-E324BAE81097}" presName="thickLine" presStyleLbl="alignNode1" presStyleIdx="7" presStyleCnt="12"/>
      <dgm:spPr/>
    </dgm:pt>
    <dgm:pt modelId="{5A4191CC-F342-48DF-B585-1A3C59E6CB9F}" type="pres">
      <dgm:prSet presAssocID="{5B7DBD50-5B31-48B7-9FF0-E324BAE81097}" presName="horz1" presStyleCnt="0"/>
      <dgm:spPr/>
    </dgm:pt>
    <dgm:pt modelId="{3FEBBE15-0CF3-4270-81EF-6303609B4831}" type="pres">
      <dgm:prSet presAssocID="{5B7DBD50-5B31-48B7-9FF0-E324BAE81097}" presName="tx1" presStyleLbl="revTx" presStyleIdx="7" presStyleCnt="12"/>
      <dgm:spPr/>
    </dgm:pt>
    <dgm:pt modelId="{C7E1248C-C360-4095-B5BE-062B5A4BDBE4}" type="pres">
      <dgm:prSet presAssocID="{5B7DBD50-5B31-48B7-9FF0-E324BAE81097}" presName="vert1" presStyleCnt="0"/>
      <dgm:spPr/>
    </dgm:pt>
    <dgm:pt modelId="{21E19AE2-03B6-4991-B7F1-745881960759}" type="pres">
      <dgm:prSet presAssocID="{84727182-EDA7-4BF9-85D6-FADEBB399D6B}" presName="thickLine" presStyleLbl="alignNode1" presStyleIdx="8" presStyleCnt="12"/>
      <dgm:spPr/>
    </dgm:pt>
    <dgm:pt modelId="{B16DC04B-5AF9-40CB-AC80-50F36E0D559D}" type="pres">
      <dgm:prSet presAssocID="{84727182-EDA7-4BF9-85D6-FADEBB399D6B}" presName="horz1" presStyleCnt="0"/>
      <dgm:spPr/>
    </dgm:pt>
    <dgm:pt modelId="{B02D8606-9767-4CCE-8773-CFA53AC72092}" type="pres">
      <dgm:prSet presAssocID="{84727182-EDA7-4BF9-85D6-FADEBB399D6B}" presName="tx1" presStyleLbl="revTx" presStyleIdx="8" presStyleCnt="12"/>
      <dgm:spPr/>
    </dgm:pt>
    <dgm:pt modelId="{A35F9320-2D51-48E5-A421-81EBCD5D928A}" type="pres">
      <dgm:prSet presAssocID="{84727182-EDA7-4BF9-85D6-FADEBB399D6B}" presName="vert1" presStyleCnt="0"/>
      <dgm:spPr/>
    </dgm:pt>
    <dgm:pt modelId="{9BA14A48-EE32-498E-92F3-D3CEFE9F8FB4}" type="pres">
      <dgm:prSet presAssocID="{435A6ACD-1532-44DC-86AD-EF05397C2399}" presName="thickLine" presStyleLbl="alignNode1" presStyleIdx="9" presStyleCnt="12"/>
      <dgm:spPr/>
    </dgm:pt>
    <dgm:pt modelId="{6EE15B92-8B79-4287-8647-18C6E2BFBAB3}" type="pres">
      <dgm:prSet presAssocID="{435A6ACD-1532-44DC-86AD-EF05397C2399}" presName="horz1" presStyleCnt="0"/>
      <dgm:spPr/>
    </dgm:pt>
    <dgm:pt modelId="{CD03F594-A87F-48B6-9AD0-7CE8A9A373C3}" type="pres">
      <dgm:prSet presAssocID="{435A6ACD-1532-44DC-86AD-EF05397C2399}" presName="tx1" presStyleLbl="revTx" presStyleIdx="9" presStyleCnt="12"/>
      <dgm:spPr/>
    </dgm:pt>
    <dgm:pt modelId="{402CEC95-DA17-4660-B007-6C8FEAAF308A}" type="pres">
      <dgm:prSet presAssocID="{435A6ACD-1532-44DC-86AD-EF05397C2399}" presName="vert1" presStyleCnt="0"/>
      <dgm:spPr/>
    </dgm:pt>
    <dgm:pt modelId="{3A7EB60A-72BF-4E83-8351-4F2901643186}" type="pres">
      <dgm:prSet presAssocID="{1D17F2F3-FBBA-4D04-A7C7-B5F8F9B3E73D}" presName="thickLine" presStyleLbl="alignNode1" presStyleIdx="10" presStyleCnt="12"/>
      <dgm:spPr/>
    </dgm:pt>
    <dgm:pt modelId="{28C29818-1BD8-4F86-8B24-1ECF6350CE30}" type="pres">
      <dgm:prSet presAssocID="{1D17F2F3-FBBA-4D04-A7C7-B5F8F9B3E73D}" presName="horz1" presStyleCnt="0"/>
      <dgm:spPr/>
    </dgm:pt>
    <dgm:pt modelId="{1B5A1CC6-8CC1-4DB0-B324-76218498AE06}" type="pres">
      <dgm:prSet presAssocID="{1D17F2F3-FBBA-4D04-A7C7-B5F8F9B3E73D}" presName="tx1" presStyleLbl="revTx" presStyleIdx="10" presStyleCnt="12"/>
      <dgm:spPr/>
    </dgm:pt>
    <dgm:pt modelId="{154C3E64-5A7F-42BF-8CA4-CD3D506E97CE}" type="pres">
      <dgm:prSet presAssocID="{1D17F2F3-FBBA-4D04-A7C7-B5F8F9B3E73D}" presName="vert1" presStyleCnt="0"/>
      <dgm:spPr/>
    </dgm:pt>
    <dgm:pt modelId="{663B8A33-AFFA-4069-8F6B-3FF6DDD4D8E1}" type="pres">
      <dgm:prSet presAssocID="{F13BC4C7-8B60-4C93-9338-A1F8F5E3D4CE}" presName="thickLine" presStyleLbl="alignNode1" presStyleIdx="11" presStyleCnt="12"/>
      <dgm:spPr/>
    </dgm:pt>
    <dgm:pt modelId="{1E63AD71-74EE-4936-AC10-1BAE981668FE}" type="pres">
      <dgm:prSet presAssocID="{F13BC4C7-8B60-4C93-9338-A1F8F5E3D4CE}" presName="horz1" presStyleCnt="0"/>
      <dgm:spPr/>
    </dgm:pt>
    <dgm:pt modelId="{30C762E9-D860-4BA7-898D-8D5647EF42F1}" type="pres">
      <dgm:prSet presAssocID="{F13BC4C7-8B60-4C93-9338-A1F8F5E3D4CE}" presName="tx1" presStyleLbl="revTx" presStyleIdx="11" presStyleCnt="12"/>
      <dgm:spPr/>
    </dgm:pt>
    <dgm:pt modelId="{703C023F-62A6-41D1-B0D9-BFC6F1CB4CEF}" type="pres">
      <dgm:prSet presAssocID="{F13BC4C7-8B60-4C93-9338-A1F8F5E3D4CE}" presName="vert1" presStyleCnt="0"/>
      <dgm:spPr/>
    </dgm:pt>
  </dgm:ptLst>
  <dgm:cxnLst>
    <dgm:cxn modelId="{457FB212-58D3-467C-9598-64F938EF61B1}" srcId="{5919C9D6-99F7-4E45-9C82-59D0ECC0664B}" destId="{8262E7C1-3C5F-4A9B-A8BF-51A502F209DA}" srcOrd="2" destOrd="0" parTransId="{C805CBD5-3B0E-473D-B2BD-7EA75163F8E2}" sibTransId="{98D29C9B-FF39-4CAD-AE00-2E5AC958FD1F}"/>
    <dgm:cxn modelId="{E64BF530-317D-41F1-807D-C19162B36CED}" type="presOf" srcId="{C3F123B4-A3C7-44C7-9EEE-A0EE72576974}" destId="{850FF746-903E-4941-A60C-8CA6E6757471}" srcOrd="0" destOrd="0" presId="urn:microsoft.com/office/officeart/2008/layout/LinedList"/>
    <dgm:cxn modelId="{9449385D-12DA-49E4-8A0B-A5B86FEC089E}" srcId="{5919C9D6-99F7-4E45-9C82-59D0ECC0664B}" destId="{C3F123B4-A3C7-44C7-9EEE-A0EE72576974}" srcOrd="3" destOrd="0" parTransId="{26061E68-1FEC-4850-A98C-70BD2899A16A}" sibTransId="{7BCCF83D-1558-4223-AB02-C4A7D243F78F}"/>
    <dgm:cxn modelId="{2F08EF44-EDAF-4183-ABA6-CD700F51CAA8}" srcId="{5919C9D6-99F7-4E45-9C82-59D0ECC0664B}" destId="{F13BC4C7-8B60-4C93-9338-A1F8F5E3D4CE}" srcOrd="11" destOrd="0" parTransId="{ABB3038D-63DF-4993-860D-701B07E49289}" sibTransId="{E34134D5-915E-4DA2-9D7B-1FA27AE8EEFB}"/>
    <dgm:cxn modelId="{EE529366-EDC4-4483-8AB6-664E99E86CC0}" srcId="{5919C9D6-99F7-4E45-9C82-59D0ECC0664B}" destId="{B23564C6-8241-43A5-8EDF-DDC6837434DD}" srcOrd="0" destOrd="0" parTransId="{3EBCC9AF-EE31-4100-B804-4EC061BFCD44}" sibTransId="{017DDC59-2AC9-4C44-8AC1-5161DD6A40D4}"/>
    <dgm:cxn modelId="{F8F5ED68-A842-4732-A297-EBE8FE8E23A8}" srcId="{5919C9D6-99F7-4E45-9C82-59D0ECC0664B}" destId="{1D17F2F3-FBBA-4D04-A7C7-B5F8F9B3E73D}" srcOrd="10" destOrd="0" parTransId="{5EEC2554-57BD-4D63-889A-B61F435BD137}" sibTransId="{C6AC4C4F-9FF4-478F-B518-9FDD02D046EF}"/>
    <dgm:cxn modelId="{43294B6B-0F8B-4888-B152-0FED258726F1}" type="presOf" srcId="{F13BC4C7-8B60-4C93-9338-A1F8F5E3D4CE}" destId="{30C762E9-D860-4BA7-898D-8D5647EF42F1}" srcOrd="0" destOrd="0" presId="urn:microsoft.com/office/officeart/2008/layout/LinedList"/>
    <dgm:cxn modelId="{3C5C076D-8C18-4041-839B-5FA396D24B0C}" type="presOf" srcId="{9BE1D5E7-3548-4EF7-8FF0-73E0B9216239}" destId="{397CFA09-D69D-4E26-9E50-5BF2C7ACB934}" srcOrd="0" destOrd="0" presId="urn:microsoft.com/office/officeart/2008/layout/LinedList"/>
    <dgm:cxn modelId="{D740916E-051F-4914-BD7E-AFADC4A1DC97}" srcId="{5919C9D6-99F7-4E45-9C82-59D0ECC0664B}" destId="{05B65B46-48B2-4DD1-A3A0-C97D0C0FB4F2}" srcOrd="4" destOrd="0" parTransId="{C776A24B-AB5C-4C68-87D7-B0EA45848DBB}" sibTransId="{2F7FB761-E831-4290-92D3-588D6451DD19}"/>
    <dgm:cxn modelId="{D9B93A7A-95C6-41D7-B40D-D7383FC90F83}" type="presOf" srcId="{1D17F2F3-FBBA-4D04-A7C7-B5F8F9B3E73D}" destId="{1B5A1CC6-8CC1-4DB0-B324-76218498AE06}" srcOrd="0" destOrd="0" presId="urn:microsoft.com/office/officeart/2008/layout/LinedList"/>
    <dgm:cxn modelId="{B0D7E87D-F6FC-4007-8619-D747D35AAE7A}" srcId="{5919C9D6-99F7-4E45-9C82-59D0ECC0664B}" destId="{9BE1D5E7-3548-4EF7-8FF0-73E0B9216239}" srcOrd="5" destOrd="0" parTransId="{EBFE6C4C-CAC5-42D4-AEF3-4154EAA76331}" sibTransId="{9BAFF2A3-E57D-4927-9EEC-0B763C1057E1}"/>
    <dgm:cxn modelId="{072F117F-5C10-4B31-A645-3188F891430E}" type="presOf" srcId="{5B7DBD50-5B31-48B7-9FF0-E324BAE81097}" destId="{3FEBBE15-0CF3-4270-81EF-6303609B4831}" srcOrd="0" destOrd="0" presId="urn:microsoft.com/office/officeart/2008/layout/LinedList"/>
    <dgm:cxn modelId="{6B6D5084-48DC-4B92-83A0-A69A68550C09}" type="presOf" srcId="{05B65B46-48B2-4DD1-A3A0-C97D0C0FB4F2}" destId="{4D9AFC45-D5AF-46DA-96B9-B79BB5AB426F}" srcOrd="0" destOrd="0" presId="urn:microsoft.com/office/officeart/2008/layout/LinedList"/>
    <dgm:cxn modelId="{FBC07386-AE50-405F-9966-F048C59F88A3}" srcId="{5919C9D6-99F7-4E45-9C82-59D0ECC0664B}" destId="{63875713-A65E-43FB-955F-DAEC1CE27CDE}" srcOrd="6" destOrd="0" parTransId="{6606BBFC-4EC5-4731-8629-261177799996}" sibTransId="{71D56EBB-D80C-4FA3-BE18-CF74BE081FA5}"/>
    <dgm:cxn modelId="{745C9293-C178-48DC-8015-8CB124F9D437}" type="presOf" srcId="{0F41EDF2-B666-4169-89CD-C397EB9B668F}" destId="{30ABE9D1-7495-43D1-ABD8-6DAAEF359E30}" srcOrd="0" destOrd="0" presId="urn:microsoft.com/office/officeart/2008/layout/LinedList"/>
    <dgm:cxn modelId="{112BD09F-1105-4EDA-85D9-9C9EB49D0AB8}" type="presOf" srcId="{8262E7C1-3C5F-4A9B-A8BF-51A502F209DA}" destId="{D40060A8-1E5E-4F98-9BCD-8F420A60C188}" srcOrd="0" destOrd="0" presId="urn:microsoft.com/office/officeart/2008/layout/LinedList"/>
    <dgm:cxn modelId="{4FB551A2-05C6-4B27-A4AB-B00A47099BA5}" srcId="{5919C9D6-99F7-4E45-9C82-59D0ECC0664B}" destId="{5B7DBD50-5B31-48B7-9FF0-E324BAE81097}" srcOrd="7" destOrd="0" parTransId="{DF6DB73A-04E4-4D6A-B1BF-E6E5BE131095}" sibTransId="{66FDDEF8-14FF-41BD-8D90-6A14296D6E9C}"/>
    <dgm:cxn modelId="{D27ECAA3-234B-4EDC-BFBC-139A7F09507E}" srcId="{5919C9D6-99F7-4E45-9C82-59D0ECC0664B}" destId="{435A6ACD-1532-44DC-86AD-EF05397C2399}" srcOrd="9" destOrd="0" parTransId="{6A1F00C6-772A-42A0-8DE7-68826D345DCC}" sibTransId="{B9DD6CAF-D120-4E23-9056-53A96BC61CB3}"/>
    <dgm:cxn modelId="{7B4761A8-809B-448C-B9C7-4E90B9DB6921}" type="presOf" srcId="{435A6ACD-1532-44DC-86AD-EF05397C2399}" destId="{CD03F594-A87F-48B6-9AD0-7CE8A9A373C3}" srcOrd="0" destOrd="0" presId="urn:microsoft.com/office/officeart/2008/layout/LinedList"/>
    <dgm:cxn modelId="{F31B68BC-AC7E-4924-B2FC-A695EF2A7AE7}" type="presOf" srcId="{84727182-EDA7-4BF9-85D6-FADEBB399D6B}" destId="{B02D8606-9767-4CCE-8773-CFA53AC72092}" srcOrd="0" destOrd="0" presId="urn:microsoft.com/office/officeart/2008/layout/LinedList"/>
    <dgm:cxn modelId="{5FA5CACE-C95A-4000-96C6-686FFF059DBC}" srcId="{5919C9D6-99F7-4E45-9C82-59D0ECC0664B}" destId="{84727182-EDA7-4BF9-85D6-FADEBB399D6B}" srcOrd="8" destOrd="0" parTransId="{73762DE7-C80E-45EB-B320-CEC5093B512C}" sibTransId="{688F562F-5FF8-413D-A574-92E7F3AA1E49}"/>
    <dgm:cxn modelId="{95E381D2-7784-45FD-BF70-C073F9D10E76}" type="presOf" srcId="{5919C9D6-99F7-4E45-9C82-59D0ECC0664B}" destId="{45F890A3-3D4F-4065-8F9A-3BA2E9A83280}" srcOrd="0" destOrd="0" presId="urn:microsoft.com/office/officeart/2008/layout/LinedList"/>
    <dgm:cxn modelId="{3B4906D4-776D-49AA-A9D0-11543778A6C6}" srcId="{5919C9D6-99F7-4E45-9C82-59D0ECC0664B}" destId="{0F41EDF2-B666-4169-89CD-C397EB9B668F}" srcOrd="1" destOrd="0" parTransId="{B556A6BA-5C1F-4ED5-BED5-BE0E9324DFC6}" sibTransId="{4C925887-9C40-4A22-A86E-8B111196C3D1}"/>
    <dgm:cxn modelId="{19F16DE7-4917-4FF6-BC73-3406A95E6F5D}" type="presOf" srcId="{63875713-A65E-43FB-955F-DAEC1CE27CDE}" destId="{E76E121D-86BA-4F93-88F1-BC47EE0CB79E}" srcOrd="0" destOrd="0" presId="urn:microsoft.com/office/officeart/2008/layout/LinedList"/>
    <dgm:cxn modelId="{962A91F5-1605-4AFA-8EB8-C9719AB78FA8}" type="presOf" srcId="{B23564C6-8241-43A5-8EDF-DDC6837434DD}" destId="{0D86B865-AB53-423E-BEDC-2A14AF42BFF9}" srcOrd="0" destOrd="0" presId="urn:microsoft.com/office/officeart/2008/layout/LinedList"/>
    <dgm:cxn modelId="{3CDD514F-0D88-4D8E-9688-7AD09D90F2E7}" type="presParOf" srcId="{45F890A3-3D4F-4065-8F9A-3BA2E9A83280}" destId="{9C7838E4-F916-4974-B42A-4FF2E9EF0F74}" srcOrd="0" destOrd="0" presId="urn:microsoft.com/office/officeart/2008/layout/LinedList"/>
    <dgm:cxn modelId="{284118B8-EAC3-484E-8218-C48823B14CAA}" type="presParOf" srcId="{45F890A3-3D4F-4065-8F9A-3BA2E9A83280}" destId="{5A725CD1-F796-4FD0-856D-625C41CB2A2B}" srcOrd="1" destOrd="0" presId="urn:microsoft.com/office/officeart/2008/layout/LinedList"/>
    <dgm:cxn modelId="{8E7DBBE4-48E3-463C-85ED-42328554A85E}" type="presParOf" srcId="{5A725CD1-F796-4FD0-856D-625C41CB2A2B}" destId="{0D86B865-AB53-423E-BEDC-2A14AF42BFF9}" srcOrd="0" destOrd="0" presId="urn:microsoft.com/office/officeart/2008/layout/LinedList"/>
    <dgm:cxn modelId="{30B2E40F-D168-4D21-A24F-7FDF8D012E53}" type="presParOf" srcId="{5A725CD1-F796-4FD0-856D-625C41CB2A2B}" destId="{A5F0EC84-79C8-443F-A4EF-BC03AC24845E}" srcOrd="1" destOrd="0" presId="urn:microsoft.com/office/officeart/2008/layout/LinedList"/>
    <dgm:cxn modelId="{0A8A5D98-C28E-4DE6-A01F-463595B00995}" type="presParOf" srcId="{45F890A3-3D4F-4065-8F9A-3BA2E9A83280}" destId="{FE6621F0-0054-4CD8-A063-473B8E6FAE41}" srcOrd="2" destOrd="0" presId="urn:microsoft.com/office/officeart/2008/layout/LinedList"/>
    <dgm:cxn modelId="{AB446BE4-6E28-4851-8E32-28612E5C1699}" type="presParOf" srcId="{45F890A3-3D4F-4065-8F9A-3BA2E9A83280}" destId="{31129D99-4209-41B1-9931-695E5B671C7D}" srcOrd="3" destOrd="0" presId="urn:microsoft.com/office/officeart/2008/layout/LinedList"/>
    <dgm:cxn modelId="{6E696D3D-37BC-49BC-8450-2DACB67DBA7C}" type="presParOf" srcId="{31129D99-4209-41B1-9931-695E5B671C7D}" destId="{30ABE9D1-7495-43D1-ABD8-6DAAEF359E30}" srcOrd="0" destOrd="0" presId="urn:microsoft.com/office/officeart/2008/layout/LinedList"/>
    <dgm:cxn modelId="{1A931562-0F2B-4972-8F98-FCD1BAC67B20}" type="presParOf" srcId="{31129D99-4209-41B1-9931-695E5B671C7D}" destId="{E130B2D5-CD91-442C-9066-2E6DEFDDF79D}" srcOrd="1" destOrd="0" presId="urn:microsoft.com/office/officeart/2008/layout/LinedList"/>
    <dgm:cxn modelId="{A93BC95C-0831-4BC6-9787-DAB853153421}" type="presParOf" srcId="{45F890A3-3D4F-4065-8F9A-3BA2E9A83280}" destId="{B3DBBDEC-7626-421C-9057-51B2E6FBD7D6}" srcOrd="4" destOrd="0" presId="urn:microsoft.com/office/officeart/2008/layout/LinedList"/>
    <dgm:cxn modelId="{1EB3DA73-8DD9-4209-A1F2-495FE187E683}" type="presParOf" srcId="{45F890A3-3D4F-4065-8F9A-3BA2E9A83280}" destId="{F6F799CC-56F7-490D-964F-83E5A79D08D8}" srcOrd="5" destOrd="0" presId="urn:microsoft.com/office/officeart/2008/layout/LinedList"/>
    <dgm:cxn modelId="{76CEE8C5-C545-4150-B86F-1418A2663B00}" type="presParOf" srcId="{F6F799CC-56F7-490D-964F-83E5A79D08D8}" destId="{D40060A8-1E5E-4F98-9BCD-8F420A60C188}" srcOrd="0" destOrd="0" presId="urn:microsoft.com/office/officeart/2008/layout/LinedList"/>
    <dgm:cxn modelId="{6C22A9BF-FD83-4AE1-9E02-3DEECFA9E96D}" type="presParOf" srcId="{F6F799CC-56F7-490D-964F-83E5A79D08D8}" destId="{B503A1F6-3944-4D6F-853A-00266C3EE5B5}" srcOrd="1" destOrd="0" presId="urn:microsoft.com/office/officeart/2008/layout/LinedList"/>
    <dgm:cxn modelId="{25D4745A-1D3C-4C6A-B75C-1B81782E5521}" type="presParOf" srcId="{45F890A3-3D4F-4065-8F9A-3BA2E9A83280}" destId="{8BB1C017-F425-4586-9499-128C6AD5B387}" srcOrd="6" destOrd="0" presId="urn:microsoft.com/office/officeart/2008/layout/LinedList"/>
    <dgm:cxn modelId="{E4B1E2C3-0AAD-42EF-A476-82883E90449C}" type="presParOf" srcId="{45F890A3-3D4F-4065-8F9A-3BA2E9A83280}" destId="{677208E1-3F38-4A23-883A-04CBD4E0763D}" srcOrd="7" destOrd="0" presId="urn:microsoft.com/office/officeart/2008/layout/LinedList"/>
    <dgm:cxn modelId="{BE110ABA-E3F6-4DC1-B0FB-1EA17FE46101}" type="presParOf" srcId="{677208E1-3F38-4A23-883A-04CBD4E0763D}" destId="{850FF746-903E-4941-A60C-8CA6E6757471}" srcOrd="0" destOrd="0" presId="urn:microsoft.com/office/officeart/2008/layout/LinedList"/>
    <dgm:cxn modelId="{4B95587F-ED7A-42E3-9FA7-3F5A7237B8D7}" type="presParOf" srcId="{677208E1-3F38-4A23-883A-04CBD4E0763D}" destId="{D9DCA7E3-A1A9-4FC0-BB71-36FE9E4C87A0}" srcOrd="1" destOrd="0" presId="urn:microsoft.com/office/officeart/2008/layout/LinedList"/>
    <dgm:cxn modelId="{8367A7E4-9E06-48B0-870B-EAA2F59D45B0}" type="presParOf" srcId="{45F890A3-3D4F-4065-8F9A-3BA2E9A83280}" destId="{FCEE485A-27FD-4A8F-BD3D-CBFC9BCBA9EC}" srcOrd="8" destOrd="0" presId="urn:microsoft.com/office/officeart/2008/layout/LinedList"/>
    <dgm:cxn modelId="{BFD68DBA-A316-4413-8635-AFFF4CD55B30}" type="presParOf" srcId="{45F890A3-3D4F-4065-8F9A-3BA2E9A83280}" destId="{25E4DE99-DC1A-4901-8C83-9B00DF7BCF75}" srcOrd="9" destOrd="0" presId="urn:microsoft.com/office/officeart/2008/layout/LinedList"/>
    <dgm:cxn modelId="{1215EE65-151D-4973-A387-539D32CE218C}" type="presParOf" srcId="{25E4DE99-DC1A-4901-8C83-9B00DF7BCF75}" destId="{4D9AFC45-D5AF-46DA-96B9-B79BB5AB426F}" srcOrd="0" destOrd="0" presId="urn:microsoft.com/office/officeart/2008/layout/LinedList"/>
    <dgm:cxn modelId="{4ABFB7BD-2719-4181-B215-4D94A398F352}" type="presParOf" srcId="{25E4DE99-DC1A-4901-8C83-9B00DF7BCF75}" destId="{5E1D5389-00E0-474D-989C-4BD7F974C20C}" srcOrd="1" destOrd="0" presId="urn:microsoft.com/office/officeart/2008/layout/LinedList"/>
    <dgm:cxn modelId="{5F0FA556-67FD-4CB9-9C8B-E65641BE283D}" type="presParOf" srcId="{45F890A3-3D4F-4065-8F9A-3BA2E9A83280}" destId="{7BA57211-33FB-4446-9194-6B53CD100C94}" srcOrd="10" destOrd="0" presId="urn:microsoft.com/office/officeart/2008/layout/LinedList"/>
    <dgm:cxn modelId="{1C463B29-53F0-45DC-8033-53142CCAC6C2}" type="presParOf" srcId="{45F890A3-3D4F-4065-8F9A-3BA2E9A83280}" destId="{A2BD0D66-4FC8-4298-BBBB-D895C7C4E187}" srcOrd="11" destOrd="0" presId="urn:microsoft.com/office/officeart/2008/layout/LinedList"/>
    <dgm:cxn modelId="{48442A24-75F5-44F6-A88C-6CF0635E5E02}" type="presParOf" srcId="{A2BD0D66-4FC8-4298-BBBB-D895C7C4E187}" destId="{397CFA09-D69D-4E26-9E50-5BF2C7ACB934}" srcOrd="0" destOrd="0" presId="urn:microsoft.com/office/officeart/2008/layout/LinedList"/>
    <dgm:cxn modelId="{DA12AFFD-D9E4-456C-BA36-CFF2C70665FD}" type="presParOf" srcId="{A2BD0D66-4FC8-4298-BBBB-D895C7C4E187}" destId="{5EE1FB42-22A8-4D1D-9F09-119156A5D803}" srcOrd="1" destOrd="0" presId="urn:microsoft.com/office/officeart/2008/layout/LinedList"/>
    <dgm:cxn modelId="{D6557B4E-855B-4860-88D6-0192DE5877F5}" type="presParOf" srcId="{45F890A3-3D4F-4065-8F9A-3BA2E9A83280}" destId="{80C7C2FF-64A1-43DE-A21F-1BF7700431B4}" srcOrd="12" destOrd="0" presId="urn:microsoft.com/office/officeart/2008/layout/LinedList"/>
    <dgm:cxn modelId="{5121E23E-FA61-469B-80E1-13C37298CEA1}" type="presParOf" srcId="{45F890A3-3D4F-4065-8F9A-3BA2E9A83280}" destId="{A396CBBA-992D-4F30-90B3-B26ADFCC036C}" srcOrd="13" destOrd="0" presId="urn:microsoft.com/office/officeart/2008/layout/LinedList"/>
    <dgm:cxn modelId="{BF85E5B7-A03E-41F9-9A96-F709C89DF401}" type="presParOf" srcId="{A396CBBA-992D-4F30-90B3-B26ADFCC036C}" destId="{E76E121D-86BA-4F93-88F1-BC47EE0CB79E}" srcOrd="0" destOrd="0" presId="urn:microsoft.com/office/officeart/2008/layout/LinedList"/>
    <dgm:cxn modelId="{EF494E99-837E-4120-8451-7BA6B330DF0F}" type="presParOf" srcId="{A396CBBA-992D-4F30-90B3-B26ADFCC036C}" destId="{8482FF35-2E49-43DF-830B-4BCD9DDD5FE4}" srcOrd="1" destOrd="0" presId="urn:microsoft.com/office/officeart/2008/layout/LinedList"/>
    <dgm:cxn modelId="{39327CCC-297E-43A4-B277-5DCDE6375885}" type="presParOf" srcId="{45F890A3-3D4F-4065-8F9A-3BA2E9A83280}" destId="{4A6701E8-9D40-4F87-B04E-46C8FF6EECF4}" srcOrd="14" destOrd="0" presId="urn:microsoft.com/office/officeart/2008/layout/LinedList"/>
    <dgm:cxn modelId="{97AB62D7-07B2-4CFE-93F1-05D38DC86B36}" type="presParOf" srcId="{45F890A3-3D4F-4065-8F9A-3BA2E9A83280}" destId="{5A4191CC-F342-48DF-B585-1A3C59E6CB9F}" srcOrd="15" destOrd="0" presId="urn:microsoft.com/office/officeart/2008/layout/LinedList"/>
    <dgm:cxn modelId="{6BAE258F-9C89-4363-BFAB-CFB4A63F91CE}" type="presParOf" srcId="{5A4191CC-F342-48DF-B585-1A3C59E6CB9F}" destId="{3FEBBE15-0CF3-4270-81EF-6303609B4831}" srcOrd="0" destOrd="0" presId="urn:microsoft.com/office/officeart/2008/layout/LinedList"/>
    <dgm:cxn modelId="{B52EE9B9-2ACD-4C3F-A058-5D880B7E7A14}" type="presParOf" srcId="{5A4191CC-F342-48DF-B585-1A3C59E6CB9F}" destId="{C7E1248C-C360-4095-B5BE-062B5A4BDBE4}" srcOrd="1" destOrd="0" presId="urn:microsoft.com/office/officeart/2008/layout/LinedList"/>
    <dgm:cxn modelId="{3B45AAD3-A91D-4F67-B592-374C94BEAA97}" type="presParOf" srcId="{45F890A3-3D4F-4065-8F9A-3BA2E9A83280}" destId="{21E19AE2-03B6-4991-B7F1-745881960759}" srcOrd="16" destOrd="0" presId="urn:microsoft.com/office/officeart/2008/layout/LinedList"/>
    <dgm:cxn modelId="{BCAC8663-8D27-4824-B353-E2A302BA3703}" type="presParOf" srcId="{45F890A3-3D4F-4065-8F9A-3BA2E9A83280}" destId="{B16DC04B-5AF9-40CB-AC80-50F36E0D559D}" srcOrd="17" destOrd="0" presId="urn:microsoft.com/office/officeart/2008/layout/LinedList"/>
    <dgm:cxn modelId="{5991B1A7-2739-4633-9A58-50B7B62D5D4B}" type="presParOf" srcId="{B16DC04B-5AF9-40CB-AC80-50F36E0D559D}" destId="{B02D8606-9767-4CCE-8773-CFA53AC72092}" srcOrd="0" destOrd="0" presId="urn:microsoft.com/office/officeart/2008/layout/LinedList"/>
    <dgm:cxn modelId="{58D6CDC6-624D-4719-BDB8-2CC5ED2CFBE5}" type="presParOf" srcId="{B16DC04B-5AF9-40CB-AC80-50F36E0D559D}" destId="{A35F9320-2D51-48E5-A421-81EBCD5D928A}" srcOrd="1" destOrd="0" presId="urn:microsoft.com/office/officeart/2008/layout/LinedList"/>
    <dgm:cxn modelId="{FF5F5B50-D23F-42B3-A9AA-F62BAA8A2177}" type="presParOf" srcId="{45F890A3-3D4F-4065-8F9A-3BA2E9A83280}" destId="{9BA14A48-EE32-498E-92F3-D3CEFE9F8FB4}" srcOrd="18" destOrd="0" presId="urn:microsoft.com/office/officeart/2008/layout/LinedList"/>
    <dgm:cxn modelId="{5AB41CA7-91CF-45BA-8410-DCDDBC308393}" type="presParOf" srcId="{45F890A3-3D4F-4065-8F9A-3BA2E9A83280}" destId="{6EE15B92-8B79-4287-8647-18C6E2BFBAB3}" srcOrd="19" destOrd="0" presId="urn:microsoft.com/office/officeart/2008/layout/LinedList"/>
    <dgm:cxn modelId="{9B3FAE42-3AC0-4414-A527-462D3A02ACE9}" type="presParOf" srcId="{6EE15B92-8B79-4287-8647-18C6E2BFBAB3}" destId="{CD03F594-A87F-48B6-9AD0-7CE8A9A373C3}" srcOrd="0" destOrd="0" presId="urn:microsoft.com/office/officeart/2008/layout/LinedList"/>
    <dgm:cxn modelId="{AEF61979-49D9-40F0-B267-E3D8984D121D}" type="presParOf" srcId="{6EE15B92-8B79-4287-8647-18C6E2BFBAB3}" destId="{402CEC95-DA17-4660-B007-6C8FEAAF308A}" srcOrd="1" destOrd="0" presId="urn:microsoft.com/office/officeart/2008/layout/LinedList"/>
    <dgm:cxn modelId="{CF16604E-4A8B-4BF8-A4C1-552E9E0F8766}" type="presParOf" srcId="{45F890A3-3D4F-4065-8F9A-3BA2E9A83280}" destId="{3A7EB60A-72BF-4E83-8351-4F2901643186}" srcOrd="20" destOrd="0" presId="urn:microsoft.com/office/officeart/2008/layout/LinedList"/>
    <dgm:cxn modelId="{BB1308AF-C960-4BEE-BC89-A7A1F2E8EB04}" type="presParOf" srcId="{45F890A3-3D4F-4065-8F9A-3BA2E9A83280}" destId="{28C29818-1BD8-4F86-8B24-1ECF6350CE30}" srcOrd="21" destOrd="0" presId="urn:microsoft.com/office/officeart/2008/layout/LinedList"/>
    <dgm:cxn modelId="{A4E4D3CA-4DD9-4E99-B73A-F05D940A71FB}" type="presParOf" srcId="{28C29818-1BD8-4F86-8B24-1ECF6350CE30}" destId="{1B5A1CC6-8CC1-4DB0-B324-76218498AE06}" srcOrd="0" destOrd="0" presId="urn:microsoft.com/office/officeart/2008/layout/LinedList"/>
    <dgm:cxn modelId="{71F2DFFB-84F7-4908-BBEC-9A94102D1D78}" type="presParOf" srcId="{28C29818-1BD8-4F86-8B24-1ECF6350CE30}" destId="{154C3E64-5A7F-42BF-8CA4-CD3D506E97CE}" srcOrd="1" destOrd="0" presId="urn:microsoft.com/office/officeart/2008/layout/LinedList"/>
    <dgm:cxn modelId="{3D7B7D98-0F66-453E-892E-5A266DE74CA9}" type="presParOf" srcId="{45F890A3-3D4F-4065-8F9A-3BA2E9A83280}" destId="{663B8A33-AFFA-4069-8F6B-3FF6DDD4D8E1}" srcOrd="22" destOrd="0" presId="urn:microsoft.com/office/officeart/2008/layout/LinedList"/>
    <dgm:cxn modelId="{245F1FD2-9AD9-4A2A-BDFC-21F3F29C7743}" type="presParOf" srcId="{45F890A3-3D4F-4065-8F9A-3BA2E9A83280}" destId="{1E63AD71-74EE-4936-AC10-1BAE981668FE}" srcOrd="23" destOrd="0" presId="urn:microsoft.com/office/officeart/2008/layout/LinedList"/>
    <dgm:cxn modelId="{092A167C-C21C-4619-9086-05EFF1AD0A4E}" type="presParOf" srcId="{1E63AD71-74EE-4936-AC10-1BAE981668FE}" destId="{30C762E9-D860-4BA7-898D-8D5647EF42F1}" srcOrd="0" destOrd="0" presId="urn:microsoft.com/office/officeart/2008/layout/LinedList"/>
    <dgm:cxn modelId="{C84FF8E8-DEA5-47D5-AE68-CA92A6D41E32}" type="presParOf" srcId="{1E63AD71-74EE-4936-AC10-1BAE981668FE}" destId="{703C023F-62A6-41D1-B0D9-BFC6F1CB4CEF}" srcOrd="1" destOrd="0" presId="urn:microsoft.com/office/officeart/2008/layout/Lin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BC25D6F9-7C95-4CF3-8E65-D19D654D10DE}" type="doc">
      <dgm:prSet loTypeId="urn:microsoft.com/office/officeart/2008/layout/LinedList" loCatId="list" qsTypeId="urn:microsoft.com/office/officeart/2005/8/quickstyle/simple1" qsCatId="simple" csTypeId="urn:microsoft.com/office/officeart/2005/8/colors/accent1_2" csCatId="accent1"/>
      <dgm:spPr/>
      <dgm:t>
        <a:bodyPr/>
        <a:lstStyle/>
        <a:p>
          <a:endParaRPr lang="en-US"/>
        </a:p>
      </dgm:t>
    </dgm:pt>
    <dgm:pt modelId="{486E3C36-3A28-43AD-93C2-0462746C763D}">
      <dgm:prSet/>
      <dgm:spPr/>
      <dgm:t>
        <a:bodyPr/>
        <a:lstStyle/>
        <a:p>
          <a:r>
            <a:rPr lang="en-US" dirty="0">
              <a:solidFill>
                <a:schemeClr val="tx2"/>
              </a:solidFill>
            </a:rPr>
            <a:t>Wat </a:t>
          </a:r>
          <a:r>
            <a:rPr lang="en-US" dirty="0" err="1">
              <a:solidFill>
                <a:schemeClr val="tx2"/>
              </a:solidFill>
            </a:rPr>
            <a:t>vind</a:t>
          </a:r>
          <a:r>
            <a:rPr lang="en-US" dirty="0">
              <a:solidFill>
                <a:schemeClr val="tx2"/>
              </a:solidFill>
            </a:rPr>
            <a:t> </a:t>
          </a:r>
          <a:r>
            <a:rPr lang="en-US" dirty="0" err="1">
              <a:solidFill>
                <a:schemeClr val="tx2"/>
              </a:solidFill>
            </a:rPr>
            <a:t>ik</a:t>
          </a:r>
          <a:r>
            <a:rPr lang="en-US" dirty="0">
              <a:solidFill>
                <a:schemeClr val="tx2"/>
              </a:solidFill>
            </a:rPr>
            <a:t> nu het </a:t>
          </a:r>
          <a:r>
            <a:rPr lang="en-US" dirty="0" err="1">
              <a:solidFill>
                <a:schemeClr val="tx2"/>
              </a:solidFill>
            </a:rPr>
            <a:t>meest</a:t>
          </a:r>
          <a:r>
            <a:rPr lang="en-US" dirty="0">
              <a:solidFill>
                <a:schemeClr val="tx2"/>
              </a:solidFill>
            </a:rPr>
            <a:t> </a:t>
          </a:r>
          <a:r>
            <a:rPr lang="en-US" dirty="0" err="1">
              <a:solidFill>
                <a:schemeClr val="tx2"/>
              </a:solidFill>
            </a:rPr>
            <a:t>belangrijk</a:t>
          </a:r>
          <a:r>
            <a:rPr lang="en-US" dirty="0">
              <a:solidFill>
                <a:schemeClr val="tx2"/>
              </a:solidFill>
            </a:rPr>
            <a:t> in </a:t>
          </a:r>
          <a:r>
            <a:rPr lang="en-US" dirty="0" err="1">
              <a:solidFill>
                <a:schemeClr val="tx2"/>
              </a:solidFill>
            </a:rPr>
            <a:t>mijn</a:t>
          </a:r>
          <a:r>
            <a:rPr lang="en-US" dirty="0">
              <a:solidFill>
                <a:schemeClr val="tx2"/>
              </a:solidFill>
            </a:rPr>
            <a:t> </a:t>
          </a:r>
          <a:r>
            <a:rPr lang="en-US" dirty="0" err="1">
              <a:solidFill>
                <a:schemeClr val="tx2"/>
              </a:solidFill>
            </a:rPr>
            <a:t>leven</a:t>
          </a:r>
          <a:r>
            <a:rPr lang="en-US" dirty="0">
              <a:solidFill>
                <a:schemeClr val="tx2"/>
              </a:solidFill>
            </a:rPr>
            <a:t>?</a:t>
          </a:r>
        </a:p>
      </dgm:t>
    </dgm:pt>
    <dgm:pt modelId="{4CEDB8F7-61E5-49E8-8962-70E6DFE27733}" type="parTrans" cxnId="{6C6B965C-8E79-4EF0-8922-E180B09B8CEE}">
      <dgm:prSet/>
      <dgm:spPr/>
      <dgm:t>
        <a:bodyPr/>
        <a:lstStyle/>
        <a:p>
          <a:endParaRPr lang="en-US"/>
        </a:p>
      </dgm:t>
    </dgm:pt>
    <dgm:pt modelId="{0EE60C5E-5DF1-485C-B6ED-2DDF1564D72A}" type="sibTrans" cxnId="{6C6B965C-8E79-4EF0-8922-E180B09B8CEE}">
      <dgm:prSet/>
      <dgm:spPr/>
      <dgm:t>
        <a:bodyPr/>
        <a:lstStyle/>
        <a:p>
          <a:endParaRPr lang="en-US"/>
        </a:p>
      </dgm:t>
    </dgm:pt>
    <dgm:pt modelId="{CF04960B-30C3-4C89-99B8-B6B09CD05499}">
      <dgm:prSet/>
      <dgm:spPr/>
      <dgm:t>
        <a:bodyPr/>
        <a:lstStyle/>
        <a:p>
          <a:r>
            <a:rPr lang="en-US" dirty="0">
              <a:solidFill>
                <a:schemeClr val="tx2"/>
              </a:solidFill>
            </a:rPr>
            <a:t>Wat </a:t>
          </a:r>
          <a:r>
            <a:rPr lang="en-US" dirty="0" err="1">
              <a:solidFill>
                <a:schemeClr val="tx2"/>
              </a:solidFill>
            </a:rPr>
            <a:t>vind</a:t>
          </a:r>
          <a:r>
            <a:rPr lang="en-US" dirty="0">
              <a:solidFill>
                <a:schemeClr val="tx2"/>
              </a:solidFill>
            </a:rPr>
            <a:t> </a:t>
          </a:r>
          <a:r>
            <a:rPr lang="en-US" dirty="0" err="1">
              <a:solidFill>
                <a:schemeClr val="tx2"/>
              </a:solidFill>
            </a:rPr>
            <a:t>ik</a:t>
          </a:r>
          <a:r>
            <a:rPr lang="en-US" dirty="0">
              <a:solidFill>
                <a:schemeClr val="tx2"/>
              </a:solidFill>
            </a:rPr>
            <a:t> het </a:t>
          </a:r>
          <a:r>
            <a:rPr lang="en-US" dirty="0" err="1">
              <a:solidFill>
                <a:schemeClr val="tx2"/>
              </a:solidFill>
            </a:rPr>
            <a:t>meest</a:t>
          </a:r>
          <a:r>
            <a:rPr lang="en-US" dirty="0">
              <a:solidFill>
                <a:schemeClr val="tx2"/>
              </a:solidFill>
            </a:rPr>
            <a:t> </a:t>
          </a:r>
          <a:r>
            <a:rPr lang="en-US" dirty="0" err="1">
              <a:solidFill>
                <a:schemeClr val="tx2"/>
              </a:solidFill>
            </a:rPr>
            <a:t>belangrijk</a:t>
          </a:r>
          <a:r>
            <a:rPr lang="en-US" dirty="0">
              <a:solidFill>
                <a:schemeClr val="tx2"/>
              </a:solidFill>
            </a:rPr>
            <a:t> </a:t>
          </a:r>
          <a:r>
            <a:rPr lang="en-US" dirty="0" err="1">
              <a:solidFill>
                <a:schemeClr val="tx2"/>
              </a:solidFill>
            </a:rPr>
            <a:t>voor</a:t>
          </a:r>
          <a:r>
            <a:rPr lang="en-US" dirty="0">
              <a:solidFill>
                <a:schemeClr val="tx2"/>
              </a:solidFill>
            </a:rPr>
            <a:t> </a:t>
          </a:r>
          <a:r>
            <a:rPr lang="en-US" dirty="0" err="1">
              <a:solidFill>
                <a:schemeClr val="tx2"/>
              </a:solidFill>
            </a:rPr>
            <a:t>goede</a:t>
          </a:r>
          <a:r>
            <a:rPr lang="en-US" dirty="0">
              <a:solidFill>
                <a:schemeClr val="tx2"/>
              </a:solidFill>
            </a:rPr>
            <a:t> zorg?</a:t>
          </a:r>
        </a:p>
      </dgm:t>
    </dgm:pt>
    <dgm:pt modelId="{0451B513-BBF2-4331-A3D9-9FF335E173E4}" type="parTrans" cxnId="{47B22D3D-AB56-4AFF-BDDA-FACB66800A83}">
      <dgm:prSet/>
      <dgm:spPr/>
      <dgm:t>
        <a:bodyPr/>
        <a:lstStyle/>
        <a:p>
          <a:endParaRPr lang="en-US"/>
        </a:p>
      </dgm:t>
    </dgm:pt>
    <dgm:pt modelId="{D8AA2FCA-DF07-4B9C-BA47-00B41F04D327}" type="sibTrans" cxnId="{47B22D3D-AB56-4AFF-BDDA-FACB66800A83}">
      <dgm:prSet/>
      <dgm:spPr/>
      <dgm:t>
        <a:bodyPr/>
        <a:lstStyle/>
        <a:p>
          <a:endParaRPr lang="en-US"/>
        </a:p>
      </dgm:t>
    </dgm:pt>
    <dgm:pt modelId="{DA76B115-FD54-42DB-8F8D-A484BCAE3075}">
      <dgm:prSet/>
      <dgm:spPr/>
      <dgm:t>
        <a:bodyPr/>
        <a:lstStyle/>
        <a:p>
          <a:r>
            <a:rPr lang="en-US" dirty="0">
              <a:solidFill>
                <a:schemeClr val="tx2"/>
              </a:solidFill>
            </a:rPr>
            <a:t>Wat </a:t>
          </a:r>
          <a:r>
            <a:rPr lang="en-US" dirty="0" err="1">
              <a:solidFill>
                <a:schemeClr val="tx2"/>
              </a:solidFill>
            </a:rPr>
            <a:t>betekent</a:t>
          </a:r>
          <a:r>
            <a:rPr lang="en-US" dirty="0">
              <a:solidFill>
                <a:schemeClr val="tx2"/>
              </a:solidFill>
            </a:rPr>
            <a:t> </a:t>
          </a:r>
          <a:r>
            <a:rPr lang="en-US" dirty="0" err="1">
              <a:solidFill>
                <a:schemeClr val="tx2"/>
              </a:solidFill>
            </a:rPr>
            <a:t>dit</a:t>
          </a:r>
          <a:r>
            <a:rPr lang="en-US" dirty="0">
              <a:solidFill>
                <a:schemeClr val="tx2"/>
              </a:solidFill>
            </a:rPr>
            <a:t> </a:t>
          </a:r>
          <a:r>
            <a:rPr lang="en-US" dirty="0" err="1">
              <a:solidFill>
                <a:schemeClr val="tx2"/>
              </a:solidFill>
            </a:rPr>
            <a:t>voor</a:t>
          </a:r>
          <a:r>
            <a:rPr lang="en-US" dirty="0">
              <a:solidFill>
                <a:schemeClr val="tx2"/>
              </a:solidFill>
            </a:rPr>
            <a:t> </a:t>
          </a:r>
          <a:r>
            <a:rPr lang="en-US" dirty="0" err="1">
              <a:solidFill>
                <a:schemeClr val="tx2"/>
              </a:solidFill>
            </a:rPr>
            <a:t>mij</a:t>
          </a:r>
          <a:r>
            <a:rPr lang="en-US" dirty="0">
              <a:solidFill>
                <a:schemeClr val="tx2"/>
              </a:solidFill>
            </a:rPr>
            <a:t>? En </a:t>
          </a:r>
          <a:r>
            <a:rPr lang="en-US" dirty="0" err="1">
              <a:solidFill>
                <a:schemeClr val="tx2"/>
              </a:solidFill>
            </a:rPr>
            <a:t>voor</a:t>
          </a:r>
          <a:r>
            <a:rPr lang="en-US" dirty="0">
              <a:solidFill>
                <a:schemeClr val="tx2"/>
              </a:solidFill>
            </a:rPr>
            <a:t> </a:t>
          </a:r>
          <a:r>
            <a:rPr lang="en-US" dirty="0" err="1">
              <a:solidFill>
                <a:schemeClr val="tx2"/>
              </a:solidFill>
            </a:rPr>
            <a:t>mijn</a:t>
          </a:r>
          <a:r>
            <a:rPr lang="en-US" dirty="0">
              <a:solidFill>
                <a:schemeClr val="tx2"/>
              </a:solidFill>
            </a:rPr>
            <a:t> </a:t>
          </a:r>
          <a:r>
            <a:rPr lang="en-US" dirty="0" err="1">
              <a:solidFill>
                <a:schemeClr val="tx2"/>
              </a:solidFill>
            </a:rPr>
            <a:t>naasten</a:t>
          </a:r>
          <a:r>
            <a:rPr lang="en-US" dirty="0">
              <a:solidFill>
                <a:schemeClr val="tx2"/>
              </a:solidFill>
            </a:rPr>
            <a:t>?</a:t>
          </a:r>
        </a:p>
      </dgm:t>
    </dgm:pt>
    <dgm:pt modelId="{E9211D55-171D-46BF-928B-D3A9788CFB68}" type="parTrans" cxnId="{2D970C34-8FC0-4C70-A20B-EF2845F17738}">
      <dgm:prSet/>
      <dgm:spPr/>
      <dgm:t>
        <a:bodyPr/>
        <a:lstStyle/>
        <a:p>
          <a:endParaRPr lang="en-US"/>
        </a:p>
      </dgm:t>
    </dgm:pt>
    <dgm:pt modelId="{2C722A39-7487-494F-B843-82E1ED2BF645}" type="sibTrans" cxnId="{2D970C34-8FC0-4C70-A20B-EF2845F17738}">
      <dgm:prSet/>
      <dgm:spPr/>
      <dgm:t>
        <a:bodyPr/>
        <a:lstStyle/>
        <a:p>
          <a:endParaRPr lang="en-US"/>
        </a:p>
      </dgm:t>
    </dgm:pt>
    <dgm:pt modelId="{37472129-842D-48C5-9832-DD37B34C28D3}">
      <dgm:prSet/>
      <dgm:spPr/>
      <dgm:t>
        <a:bodyPr/>
        <a:lstStyle/>
        <a:p>
          <a:r>
            <a:rPr lang="en-US" dirty="0">
              <a:solidFill>
                <a:schemeClr val="tx2"/>
              </a:solidFill>
            </a:rPr>
            <a:t>Wat </a:t>
          </a:r>
          <a:r>
            <a:rPr lang="en-US" dirty="0" err="1">
              <a:solidFill>
                <a:schemeClr val="tx2"/>
              </a:solidFill>
            </a:rPr>
            <a:t>zijn</a:t>
          </a:r>
          <a:r>
            <a:rPr lang="en-US" dirty="0">
              <a:solidFill>
                <a:schemeClr val="tx2"/>
              </a:solidFill>
            </a:rPr>
            <a:t> de </a:t>
          </a:r>
          <a:r>
            <a:rPr lang="en-US" dirty="0" err="1">
              <a:solidFill>
                <a:schemeClr val="tx2"/>
              </a:solidFill>
            </a:rPr>
            <a:t>voordelen</a:t>
          </a:r>
          <a:r>
            <a:rPr lang="en-US" dirty="0">
              <a:solidFill>
                <a:schemeClr val="tx2"/>
              </a:solidFill>
            </a:rPr>
            <a:t> en </a:t>
          </a:r>
          <a:r>
            <a:rPr lang="en-US" dirty="0" err="1">
              <a:solidFill>
                <a:schemeClr val="tx2"/>
              </a:solidFill>
            </a:rPr>
            <a:t>nadelen</a:t>
          </a:r>
          <a:r>
            <a:rPr lang="en-US" dirty="0">
              <a:solidFill>
                <a:schemeClr val="tx2"/>
              </a:solidFill>
            </a:rPr>
            <a:t> van </a:t>
          </a:r>
          <a:r>
            <a:rPr lang="en-US" dirty="0" err="1">
              <a:solidFill>
                <a:schemeClr val="tx2"/>
              </a:solidFill>
            </a:rPr>
            <a:t>keuzes</a:t>
          </a:r>
          <a:r>
            <a:rPr lang="en-US" dirty="0">
              <a:solidFill>
                <a:schemeClr val="tx2"/>
              </a:solidFill>
            </a:rPr>
            <a:t>?</a:t>
          </a:r>
        </a:p>
      </dgm:t>
    </dgm:pt>
    <dgm:pt modelId="{83A58147-9EED-4B28-A641-5DE79D4A8395}" type="parTrans" cxnId="{2D279DC2-6469-4B84-89E8-1366E84E38DE}">
      <dgm:prSet/>
      <dgm:spPr/>
      <dgm:t>
        <a:bodyPr/>
        <a:lstStyle/>
        <a:p>
          <a:endParaRPr lang="en-US"/>
        </a:p>
      </dgm:t>
    </dgm:pt>
    <dgm:pt modelId="{EC49FA41-1EB5-45DC-96E2-1F01790F9CA3}" type="sibTrans" cxnId="{2D279DC2-6469-4B84-89E8-1366E84E38DE}">
      <dgm:prSet/>
      <dgm:spPr/>
      <dgm:t>
        <a:bodyPr/>
        <a:lstStyle/>
        <a:p>
          <a:endParaRPr lang="en-US"/>
        </a:p>
      </dgm:t>
    </dgm:pt>
    <dgm:pt modelId="{FF156F37-1489-49B6-BC2C-EF6FEE44D354}">
      <dgm:prSet/>
      <dgm:spPr/>
      <dgm:t>
        <a:bodyPr/>
        <a:lstStyle/>
        <a:p>
          <a:r>
            <a:rPr lang="en-US" dirty="0">
              <a:solidFill>
                <a:schemeClr val="tx2"/>
              </a:solidFill>
            </a:rPr>
            <a:t>Wat </a:t>
          </a:r>
          <a:r>
            <a:rPr lang="en-US" dirty="0" err="1">
              <a:solidFill>
                <a:schemeClr val="tx2"/>
              </a:solidFill>
            </a:rPr>
            <a:t>wil</a:t>
          </a:r>
          <a:r>
            <a:rPr lang="en-US" dirty="0">
              <a:solidFill>
                <a:schemeClr val="tx2"/>
              </a:solidFill>
            </a:rPr>
            <a:t> </a:t>
          </a:r>
          <a:r>
            <a:rPr lang="en-US" dirty="0" err="1">
              <a:solidFill>
                <a:schemeClr val="tx2"/>
              </a:solidFill>
            </a:rPr>
            <a:t>ik</a:t>
          </a:r>
          <a:r>
            <a:rPr lang="en-US" dirty="0">
              <a:solidFill>
                <a:schemeClr val="tx2"/>
              </a:solidFill>
            </a:rPr>
            <a:t> </a:t>
          </a:r>
          <a:r>
            <a:rPr lang="en-US" dirty="0" err="1">
              <a:solidFill>
                <a:schemeClr val="tx2"/>
              </a:solidFill>
            </a:rPr>
            <a:t>nog</a:t>
          </a:r>
          <a:r>
            <a:rPr lang="en-US" dirty="0">
              <a:solidFill>
                <a:schemeClr val="tx2"/>
              </a:solidFill>
            </a:rPr>
            <a:t> </a:t>
          </a:r>
          <a:r>
            <a:rPr lang="en-US" dirty="0" err="1">
              <a:solidFill>
                <a:schemeClr val="tx2"/>
              </a:solidFill>
            </a:rPr>
            <a:t>kunnen</a:t>
          </a:r>
          <a:r>
            <a:rPr lang="en-US" dirty="0">
              <a:solidFill>
                <a:schemeClr val="tx2"/>
              </a:solidFill>
            </a:rPr>
            <a:t> </a:t>
          </a:r>
          <a:r>
            <a:rPr lang="en-US" dirty="0" err="1">
              <a:solidFill>
                <a:schemeClr val="tx2"/>
              </a:solidFill>
            </a:rPr>
            <a:t>doen</a:t>
          </a:r>
          <a:r>
            <a:rPr lang="en-US" dirty="0">
              <a:solidFill>
                <a:schemeClr val="tx2"/>
              </a:solidFill>
            </a:rPr>
            <a:t>?</a:t>
          </a:r>
        </a:p>
      </dgm:t>
    </dgm:pt>
    <dgm:pt modelId="{52331D72-16F2-4A46-B4CE-47CE96466602}" type="parTrans" cxnId="{F6352C75-1065-480C-94BF-CB1FE19A7B5F}">
      <dgm:prSet/>
      <dgm:spPr/>
      <dgm:t>
        <a:bodyPr/>
        <a:lstStyle/>
        <a:p>
          <a:endParaRPr lang="en-US"/>
        </a:p>
      </dgm:t>
    </dgm:pt>
    <dgm:pt modelId="{53E16C53-309C-4CD9-969B-664CD785BE61}" type="sibTrans" cxnId="{F6352C75-1065-480C-94BF-CB1FE19A7B5F}">
      <dgm:prSet/>
      <dgm:spPr/>
      <dgm:t>
        <a:bodyPr/>
        <a:lstStyle/>
        <a:p>
          <a:endParaRPr lang="en-US"/>
        </a:p>
      </dgm:t>
    </dgm:pt>
    <dgm:pt modelId="{0446551B-C6F6-4475-A2EE-B5F58F9FE43E}">
      <dgm:prSet/>
      <dgm:spPr/>
      <dgm:t>
        <a:bodyPr/>
        <a:lstStyle/>
        <a:p>
          <a:r>
            <a:rPr lang="en-US" dirty="0">
              <a:solidFill>
                <a:schemeClr val="tx2"/>
              </a:solidFill>
            </a:rPr>
            <a:t>En wat </a:t>
          </a:r>
          <a:r>
            <a:rPr lang="en-US" dirty="0" err="1">
              <a:solidFill>
                <a:schemeClr val="tx2"/>
              </a:solidFill>
            </a:rPr>
            <a:t>heb</a:t>
          </a:r>
          <a:r>
            <a:rPr lang="en-US" dirty="0">
              <a:solidFill>
                <a:schemeClr val="tx2"/>
              </a:solidFill>
            </a:rPr>
            <a:t> </a:t>
          </a:r>
          <a:r>
            <a:rPr lang="en-US" dirty="0" err="1">
              <a:solidFill>
                <a:schemeClr val="tx2"/>
              </a:solidFill>
            </a:rPr>
            <a:t>ik</a:t>
          </a:r>
          <a:r>
            <a:rPr lang="en-US" dirty="0">
              <a:solidFill>
                <a:schemeClr val="tx2"/>
              </a:solidFill>
            </a:rPr>
            <a:t> </a:t>
          </a:r>
          <a:r>
            <a:rPr lang="en-US" dirty="0" err="1">
              <a:solidFill>
                <a:schemeClr val="tx2"/>
              </a:solidFill>
            </a:rPr>
            <a:t>daarvoor</a:t>
          </a:r>
          <a:r>
            <a:rPr lang="en-US" dirty="0">
              <a:solidFill>
                <a:schemeClr val="tx2"/>
              </a:solidFill>
            </a:rPr>
            <a:t> </a:t>
          </a:r>
          <a:r>
            <a:rPr lang="en-US" dirty="0" err="1">
              <a:solidFill>
                <a:schemeClr val="tx2"/>
              </a:solidFill>
            </a:rPr>
            <a:t>nodig</a:t>
          </a:r>
          <a:r>
            <a:rPr lang="en-US" dirty="0">
              <a:solidFill>
                <a:schemeClr val="tx2"/>
              </a:solidFill>
            </a:rPr>
            <a:t>?</a:t>
          </a:r>
        </a:p>
      </dgm:t>
    </dgm:pt>
    <dgm:pt modelId="{87C8765E-275D-4CB5-A731-F845A2BF52D6}" type="parTrans" cxnId="{D2B01203-7384-4252-9ABA-35650E124AA0}">
      <dgm:prSet/>
      <dgm:spPr/>
      <dgm:t>
        <a:bodyPr/>
        <a:lstStyle/>
        <a:p>
          <a:endParaRPr lang="en-US"/>
        </a:p>
      </dgm:t>
    </dgm:pt>
    <dgm:pt modelId="{076E4E5E-DD77-42A4-B596-B7555BEE4D92}" type="sibTrans" cxnId="{D2B01203-7384-4252-9ABA-35650E124AA0}">
      <dgm:prSet/>
      <dgm:spPr/>
      <dgm:t>
        <a:bodyPr/>
        <a:lstStyle/>
        <a:p>
          <a:endParaRPr lang="en-US"/>
        </a:p>
      </dgm:t>
    </dgm:pt>
    <dgm:pt modelId="{F1E35ED8-2589-42BA-82D5-EB1DB1D841A0}" type="pres">
      <dgm:prSet presAssocID="{BC25D6F9-7C95-4CF3-8E65-D19D654D10DE}" presName="vert0" presStyleCnt="0">
        <dgm:presLayoutVars>
          <dgm:dir/>
          <dgm:animOne val="branch"/>
          <dgm:animLvl val="lvl"/>
        </dgm:presLayoutVars>
      </dgm:prSet>
      <dgm:spPr/>
    </dgm:pt>
    <dgm:pt modelId="{0EDFC41A-DC92-4988-884F-C74F99003A1C}" type="pres">
      <dgm:prSet presAssocID="{486E3C36-3A28-43AD-93C2-0462746C763D}" presName="thickLine" presStyleLbl="alignNode1" presStyleIdx="0" presStyleCnt="6"/>
      <dgm:spPr/>
    </dgm:pt>
    <dgm:pt modelId="{78939978-6D2C-4E0A-9873-91DF381E36D6}" type="pres">
      <dgm:prSet presAssocID="{486E3C36-3A28-43AD-93C2-0462746C763D}" presName="horz1" presStyleCnt="0"/>
      <dgm:spPr/>
    </dgm:pt>
    <dgm:pt modelId="{641DFBE1-B861-491B-9DF2-524A8F6F8DEC}" type="pres">
      <dgm:prSet presAssocID="{486E3C36-3A28-43AD-93C2-0462746C763D}" presName="tx1" presStyleLbl="revTx" presStyleIdx="0" presStyleCnt="6"/>
      <dgm:spPr/>
    </dgm:pt>
    <dgm:pt modelId="{55F2E275-001D-42BA-B24F-8B768CB3B12B}" type="pres">
      <dgm:prSet presAssocID="{486E3C36-3A28-43AD-93C2-0462746C763D}" presName="vert1" presStyleCnt="0"/>
      <dgm:spPr/>
    </dgm:pt>
    <dgm:pt modelId="{6B0194C3-66B2-4746-827F-4BB0538420EE}" type="pres">
      <dgm:prSet presAssocID="{CF04960B-30C3-4C89-99B8-B6B09CD05499}" presName="thickLine" presStyleLbl="alignNode1" presStyleIdx="1" presStyleCnt="6"/>
      <dgm:spPr/>
    </dgm:pt>
    <dgm:pt modelId="{D0574566-424E-4D2F-BA65-831ABA8C61F0}" type="pres">
      <dgm:prSet presAssocID="{CF04960B-30C3-4C89-99B8-B6B09CD05499}" presName="horz1" presStyleCnt="0"/>
      <dgm:spPr/>
    </dgm:pt>
    <dgm:pt modelId="{C3F68AF3-0A55-4ADB-8723-FA5B8CC4C9ED}" type="pres">
      <dgm:prSet presAssocID="{CF04960B-30C3-4C89-99B8-B6B09CD05499}" presName="tx1" presStyleLbl="revTx" presStyleIdx="1" presStyleCnt="6"/>
      <dgm:spPr/>
    </dgm:pt>
    <dgm:pt modelId="{68F14094-5B5E-418A-B1D5-1835B05E7FD1}" type="pres">
      <dgm:prSet presAssocID="{CF04960B-30C3-4C89-99B8-B6B09CD05499}" presName="vert1" presStyleCnt="0"/>
      <dgm:spPr/>
    </dgm:pt>
    <dgm:pt modelId="{55D79680-2738-464B-81FA-D42BA3061208}" type="pres">
      <dgm:prSet presAssocID="{DA76B115-FD54-42DB-8F8D-A484BCAE3075}" presName="thickLine" presStyleLbl="alignNode1" presStyleIdx="2" presStyleCnt="6"/>
      <dgm:spPr/>
    </dgm:pt>
    <dgm:pt modelId="{5364FA84-9DC0-4947-A704-C97DE38C88EB}" type="pres">
      <dgm:prSet presAssocID="{DA76B115-FD54-42DB-8F8D-A484BCAE3075}" presName="horz1" presStyleCnt="0"/>
      <dgm:spPr/>
    </dgm:pt>
    <dgm:pt modelId="{706145A3-0C12-4683-B311-EB4B326E5D1E}" type="pres">
      <dgm:prSet presAssocID="{DA76B115-FD54-42DB-8F8D-A484BCAE3075}" presName="tx1" presStyleLbl="revTx" presStyleIdx="2" presStyleCnt="6"/>
      <dgm:spPr/>
    </dgm:pt>
    <dgm:pt modelId="{A013D9C1-D4FD-41D6-AF21-655A5C0228DA}" type="pres">
      <dgm:prSet presAssocID="{DA76B115-FD54-42DB-8F8D-A484BCAE3075}" presName="vert1" presStyleCnt="0"/>
      <dgm:spPr/>
    </dgm:pt>
    <dgm:pt modelId="{42E15884-824B-4B3A-A78F-6250CB4329BF}" type="pres">
      <dgm:prSet presAssocID="{37472129-842D-48C5-9832-DD37B34C28D3}" presName="thickLine" presStyleLbl="alignNode1" presStyleIdx="3" presStyleCnt="6"/>
      <dgm:spPr/>
    </dgm:pt>
    <dgm:pt modelId="{1A22E7CD-5A4D-4FE7-B97F-E1C7708408C9}" type="pres">
      <dgm:prSet presAssocID="{37472129-842D-48C5-9832-DD37B34C28D3}" presName="horz1" presStyleCnt="0"/>
      <dgm:spPr/>
    </dgm:pt>
    <dgm:pt modelId="{FFCFF39B-E356-450A-8D54-6181C449954B}" type="pres">
      <dgm:prSet presAssocID="{37472129-842D-48C5-9832-DD37B34C28D3}" presName="tx1" presStyleLbl="revTx" presStyleIdx="3" presStyleCnt="6"/>
      <dgm:spPr/>
    </dgm:pt>
    <dgm:pt modelId="{26383B48-FD90-4B8D-9EFA-E4873670D7AF}" type="pres">
      <dgm:prSet presAssocID="{37472129-842D-48C5-9832-DD37B34C28D3}" presName="vert1" presStyleCnt="0"/>
      <dgm:spPr/>
    </dgm:pt>
    <dgm:pt modelId="{D1EDFA8E-AEF0-4D61-A240-79008C3ECE0D}" type="pres">
      <dgm:prSet presAssocID="{FF156F37-1489-49B6-BC2C-EF6FEE44D354}" presName="thickLine" presStyleLbl="alignNode1" presStyleIdx="4" presStyleCnt="6"/>
      <dgm:spPr/>
    </dgm:pt>
    <dgm:pt modelId="{B635FF0B-D59C-4D2A-AC5E-7FEA4F10E566}" type="pres">
      <dgm:prSet presAssocID="{FF156F37-1489-49B6-BC2C-EF6FEE44D354}" presName="horz1" presStyleCnt="0"/>
      <dgm:spPr/>
    </dgm:pt>
    <dgm:pt modelId="{EFCCA458-6A99-4CF3-9187-CF17AE1DA851}" type="pres">
      <dgm:prSet presAssocID="{FF156F37-1489-49B6-BC2C-EF6FEE44D354}" presName="tx1" presStyleLbl="revTx" presStyleIdx="4" presStyleCnt="6"/>
      <dgm:spPr/>
    </dgm:pt>
    <dgm:pt modelId="{CB0A47B4-72CD-478E-B7BE-30AA69A0B663}" type="pres">
      <dgm:prSet presAssocID="{FF156F37-1489-49B6-BC2C-EF6FEE44D354}" presName="vert1" presStyleCnt="0"/>
      <dgm:spPr/>
    </dgm:pt>
    <dgm:pt modelId="{C0A30133-2436-4C26-AED8-8EAF7D5A8461}" type="pres">
      <dgm:prSet presAssocID="{0446551B-C6F6-4475-A2EE-B5F58F9FE43E}" presName="thickLine" presStyleLbl="alignNode1" presStyleIdx="5" presStyleCnt="6"/>
      <dgm:spPr/>
    </dgm:pt>
    <dgm:pt modelId="{E12DE13B-5D46-4681-B3FB-3B840B6429D2}" type="pres">
      <dgm:prSet presAssocID="{0446551B-C6F6-4475-A2EE-B5F58F9FE43E}" presName="horz1" presStyleCnt="0"/>
      <dgm:spPr/>
    </dgm:pt>
    <dgm:pt modelId="{49D261A2-D44B-45C5-8BEE-A6D2EA5C4D10}" type="pres">
      <dgm:prSet presAssocID="{0446551B-C6F6-4475-A2EE-B5F58F9FE43E}" presName="tx1" presStyleLbl="revTx" presStyleIdx="5" presStyleCnt="6"/>
      <dgm:spPr/>
    </dgm:pt>
    <dgm:pt modelId="{EBCC8BAC-3CE9-4CBA-9719-FA67C4D654F3}" type="pres">
      <dgm:prSet presAssocID="{0446551B-C6F6-4475-A2EE-B5F58F9FE43E}" presName="vert1" presStyleCnt="0"/>
      <dgm:spPr/>
    </dgm:pt>
  </dgm:ptLst>
  <dgm:cxnLst>
    <dgm:cxn modelId="{D2B01203-7384-4252-9ABA-35650E124AA0}" srcId="{BC25D6F9-7C95-4CF3-8E65-D19D654D10DE}" destId="{0446551B-C6F6-4475-A2EE-B5F58F9FE43E}" srcOrd="5" destOrd="0" parTransId="{87C8765E-275D-4CB5-A731-F845A2BF52D6}" sibTransId="{076E4E5E-DD77-42A4-B596-B7555BEE4D92}"/>
    <dgm:cxn modelId="{2C86240D-4DB6-4BA2-8208-12E421422BAA}" type="presOf" srcId="{37472129-842D-48C5-9832-DD37B34C28D3}" destId="{FFCFF39B-E356-450A-8D54-6181C449954B}" srcOrd="0" destOrd="0" presId="urn:microsoft.com/office/officeart/2008/layout/LinedList"/>
    <dgm:cxn modelId="{9EBF7F23-A53D-461C-A23A-859FD38063FC}" type="presOf" srcId="{BC25D6F9-7C95-4CF3-8E65-D19D654D10DE}" destId="{F1E35ED8-2589-42BA-82D5-EB1DB1D841A0}" srcOrd="0" destOrd="0" presId="urn:microsoft.com/office/officeart/2008/layout/LinedList"/>
    <dgm:cxn modelId="{2D970C34-8FC0-4C70-A20B-EF2845F17738}" srcId="{BC25D6F9-7C95-4CF3-8E65-D19D654D10DE}" destId="{DA76B115-FD54-42DB-8F8D-A484BCAE3075}" srcOrd="2" destOrd="0" parTransId="{E9211D55-171D-46BF-928B-D3A9788CFB68}" sibTransId="{2C722A39-7487-494F-B843-82E1ED2BF645}"/>
    <dgm:cxn modelId="{47B22D3D-AB56-4AFF-BDDA-FACB66800A83}" srcId="{BC25D6F9-7C95-4CF3-8E65-D19D654D10DE}" destId="{CF04960B-30C3-4C89-99B8-B6B09CD05499}" srcOrd="1" destOrd="0" parTransId="{0451B513-BBF2-4331-A3D9-9FF335E173E4}" sibTransId="{D8AA2FCA-DF07-4B9C-BA47-00B41F04D327}"/>
    <dgm:cxn modelId="{6C6B965C-8E79-4EF0-8922-E180B09B8CEE}" srcId="{BC25D6F9-7C95-4CF3-8E65-D19D654D10DE}" destId="{486E3C36-3A28-43AD-93C2-0462746C763D}" srcOrd="0" destOrd="0" parTransId="{4CEDB8F7-61E5-49E8-8962-70E6DFE27733}" sibTransId="{0EE60C5E-5DF1-485C-B6ED-2DDF1564D72A}"/>
    <dgm:cxn modelId="{6266F842-2953-4936-9616-3048BF6EDC78}" type="presOf" srcId="{FF156F37-1489-49B6-BC2C-EF6FEE44D354}" destId="{EFCCA458-6A99-4CF3-9187-CF17AE1DA851}" srcOrd="0" destOrd="0" presId="urn:microsoft.com/office/officeart/2008/layout/LinedList"/>
    <dgm:cxn modelId="{8C9CE569-F604-4D20-90C7-713DBFD5C922}" type="presOf" srcId="{0446551B-C6F6-4475-A2EE-B5F58F9FE43E}" destId="{49D261A2-D44B-45C5-8BEE-A6D2EA5C4D10}" srcOrd="0" destOrd="0" presId="urn:microsoft.com/office/officeart/2008/layout/LinedList"/>
    <dgm:cxn modelId="{F6352C75-1065-480C-94BF-CB1FE19A7B5F}" srcId="{BC25D6F9-7C95-4CF3-8E65-D19D654D10DE}" destId="{FF156F37-1489-49B6-BC2C-EF6FEE44D354}" srcOrd="4" destOrd="0" parTransId="{52331D72-16F2-4A46-B4CE-47CE96466602}" sibTransId="{53E16C53-309C-4CD9-969B-664CD785BE61}"/>
    <dgm:cxn modelId="{DB06F58A-C06F-40C4-80E9-04A30B5A914E}" type="presOf" srcId="{486E3C36-3A28-43AD-93C2-0462746C763D}" destId="{641DFBE1-B861-491B-9DF2-524A8F6F8DEC}" srcOrd="0" destOrd="0" presId="urn:microsoft.com/office/officeart/2008/layout/LinedList"/>
    <dgm:cxn modelId="{8895E1B1-59F9-4B7B-85B6-D2A3487D6C12}" type="presOf" srcId="{DA76B115-FD54-42DB-8F8D-A484BCAE3075}" destId="{706145A3-0C12-4683-B311-EB4B326E5D1E}" srcOrd="0" destOrd="0" presId="urn:microsoft.com/office/officeart/2008/layout/LinedList"/>
    <dgm:cxn modelId="{2D279DC2-6469-4B84-89E8-1366E84E38DE}" srcId="{BC25D6F9-7C95-4CF3-8E65-D19D654D10DE}" destId="{37472129-842D-48C5-9832-DD37B34C28D3}" srcOrd="3" destOrd="0" parTransId="{83A58147-9EED-4B28-A641-5DE79D4A8395}" sibTransId="{EC49FA41-1EB5-45DC-96E2-1F01790F9CA3}"/>
    <dgm:cxn modelId="{580279E3-8CA1-481C-8ED7-04419A4C1B02}" type="presOf" srcId="{CF04960B-30C3-4C89-99B8-B6B09CD05499}" destId="{C3F68AF3-0A55-4ADB-8723-FA5B8CC4C9ED}" srcOrd="0" destOrd="0" presId="urn:microsoft.com/office/officeart/2008/layout/LinedList"/>
    <dgm:cxn modelId="{F760899D-78FA-47CB-B9C7-61BA17779420}" type="presParOf" srcId="{F1E35ED8-2589-42BA-82D5-EB1DB1D841A0}" destId="{0EDFC41A-DC92-4988-884F-C74F99003A1C}" srcOrd="0" destOrd="0" presId="urn:microsoft.com/office/officeart/2008/layout/LinedList"/>
    <dgm:cxn modelId="{F8C3A4CB-0DF5-4C66-84C5-49BBDBAD576C}" type="presParOf" srcId="{F1E35ED8-2589-42BA-82D5-EB1DB1D841A0}" destId="{78939978-6D2C-4E0A-9873-91DF381E36D6}" srcOrd="1" destOrd="0" presId="urn:microsoft.com/office/officeart/2008/layout/LinedList"/>
    <dgm:cxn modelId="{EBC5856B-6BC1-4824-825A-A941841D9FC4}" type="presParOf" srcId="{78939978-6D2C-4E0A-9873-91DF381E36D6}" destId="{641DFBE1-B861-491B-9DF2-524A8F6F8DEC}" srcOrd="0" destOrd="0" presId="urn:microsoft.com/office/officeart/2008/layout/LinedList"/>
    <dgm:cxn modelId="{F720E406-C419-42C0-BD97-1A13B9478C55}" type="presParOf" srcId="{78939978-6D2C-4E0A-9873-91DF381E36D6}" destId="{55F2E275-001D-42BA-B24F-8B768CB3B12B}" srcOrd="1" destOrd="0" presId="urn:microsoft.com/office/officeart/2008/layout/LinedList"/>
    <dgm:cxn modelId="{8988A885-A9F1-42F8-AE0B-DD0450942FA5}" type="presParOf" srcId="{F1E35ED8-2589-42BA-82D5-EB1DB1D841A0}" destId="{6B0194C3-66B2-4746-827F-4BB0538420EE}" srcOrd="2" destOrd="0" presId="urn:microsoft.com/office/officeart/2008/layout/LinedList"/>
    <dgm:cxn modelId="{64238F12-9012-45B2-880E-9354382A80A6}" type="presParOf" srcId="{F1E35ED8-2589-42BA-82D5-EB1DB1D841A0}" destId="{D0574566-424E-4D2F-BA65-831ABA8C61F0}" srcOrd="3" destOrd="0" presId="urn:microsoft.com/office/officeart/2008/layout/LinedList"/>
    <dgm:cxn modelId="{4157D811-6D0F-4479-8265-0ABC380B827A}" type="presParOf" srcId="{D0574566-424E-4D2F-BA65-831ABA8C61F0}" destId="{C3F68AF3-0A55-4ADB-8723-FA5B8CC4C9ED}" srcOrd="0" destOrd="0" presId="urn:microsoft.com/office/officeart/2008/layout/LinedList"/>
    <dgm:cxn modelId="{D9ACD549-D0DB-47B6-925B-5DF268E0A99C}" type="presParOf" srcId="{D0574566-424E-4D2F-BA65-831ABA8C61F0}" destId="{68F14094-5B5E-418A-B1D5-1835B05E7FD1}" srcOrd="1" destOrd="0" presId="urn:microsoft.com/office/officeart/2008/layout/LinedList"/>
    <dgm:cxn modelId="{F19FB223-AB67-4777-B58F-1AB0D346247D}" type="presParOf" srcId="{F1E35ED8-2589-42BA-82D5-EB1DB1D841A0}" destId="{55D79680-2738-464B-81FA-D42BA3061208}" srcOrd="4" destOrd="0" presId="urn:microsoft.com/office/officeart/2008/layout/LinedList"/>
    <dgm:cxn modelId="{1CD7A656-82E9-4A20-9C2A-6CCC4EB36A5B}" type="presParOf" srcId="{F1E35ED8-2589-42BA-82D5-EB1DB1D841A0}" destId="{5364FA84-9DC0-4947-A704-C97DE38C88EB}" srcOrd="5" destOrd="0" presId="urn:microsoft.com/office/officeart/2008/layout/LinedList"/>
    <dgm:cxn modelId="{63C67C6E-D011-49AE-81CF-6840CE372E36}" type="presParOf" srcId="{5364FA84-9DC0-4947-A704-C97DE38C88EB}" destId="{706145A3-0C12-4683-B311-EB4B326E5D1E}" srcOrd="0" destOrd="0" presId="urn:microsoft.com/office/officeart/2008/layout/LinedList"/>
    <dgm:cxn modelId="{2B9B3ADE-5BBC-4717-BA78-623EB6EDAF53}" type="presParOf" srcId="{5364FA84-9DC0-4947-A704-C97DE38C88EB}" destId="{A013D9C1-D4FD-41D6-AF21-655A5C0228DA}" srcOrd="1" destOrd="0" presId="urn:microsoft.com/office/officeart/2008/layout/LinedList"/>
    <dgm:cxn modelId="{0E3FCFDD-E010-4C8A-B8D5-D8CCD095F100}" type="presParOf" srcId="{F1E35ED8-2589-42BA-82D5-EB1DB1D841A0}" destId="{42E15884-824B-4B3A-A78F-6250CB4329BF}" srcOrd="6" destOrd="0" presId="urn:microsoft.com/office/officeart/2008/layout/LinedList"/>
    <dgm:cxn modelId="{B68DD5D6-7776-4A88-B0D0-03C2DD97B6BF}" type="presParOf" srcId="{F1E35ED8-2589-42BA-82D5-EB1DB1D841A0}" destId="{1A22E7CD-5A4D-4FE7-B97F-E1C7708408C9}" srcOrd="7" destOrd="0" presId="urn:microsoft.com/office/officeart/2008/layout/LinedList"/>
    <dgm:cxn modelId="{0068F06A-0142-4822-B76B-5EC1D3146671}" type="presParOf" srcId="{1A22E7CD-5A4D-4FE7-B97F-E1C7708408C9}" destId="{FFCFF39B-E356-450A-8D54-6181C449954B}" srcOrd="0" destOrd="0" presId="urn:microsoft.com/office/officeart/2008/layout/LinedList"/>
    <dgm:cxn modelId="{1B59E9DA-F265-4D79-B201-FA6306BBA2FD}" type="presParOf" srcId="{1A22E7CD-5A4D-4FE7-B97F-E1C7708408C9}" destId="{26383B48-FD90-4B8D-9EFA-E4873670D7AF}" srcOrd="1" destOrd="0" presId="urn:microsoft.com/office/officeart/2008/layout/LinedList"/>
    <dgm:cxn modelId="{CB3F5ECF-6D57-4687-BECC-4A3B2EAB9B43}" type="presParOf" srcId="{F1E35ED8-2589-42BA-82D5-EB1DB1D841A0}" destId="{D1EDFA8E-AEF0-4D61-A240-79008C3ECE0D}" srcOrd="8" destOrd="0" presId="urn:microsoft.com/office/officeart/2008/layout/LinedList"/>
    <dgm:cxn modelId="{E1F7844B-70C6-46E4-A2A5-2AE98E498443}" type="presParOf" srcId="{F1E35ED8-2589-42BA-82D5-EB1DB1D841A0}" destId="{B635FF0B-D59C-4D2A-AC5E-7FEA4F10E566}" srcOrd="9" destOrd="0" presId="urn:microsoft.com/office/officeart/2008/layout/LinedList"/>
    <dgm:cxn modelId="{DC895DC0-AE3F-40A4-9CFD-F485EDF1E5A8}" type="presParOf" srcId="{B635FF0B-D59C-4D2A-AC5E-7FEA4F10E566}" destId="{EFCCA458-6A99-4CF3-9187-CF17AE1DA851}" srcOrd="0" destOrd="0" presId="urn:microsoft.com/office/officeart/2008/layout/LinedList"/>
    <dgm:cxn modelId="{B059FE60-B106-4A2E-A706-7DF233041D5C}" type="presParOf" srcId="{B635FF0B-D59C-4D2A-AC5E-7FEA4F10E566}" destId="{CB0A47B4-72CD-478E-B7BE-30AA69A0B663}" srcOrd="1" destOrd="0" presId="urn:microsoft.com/office/officeart/2008/layout/LinedList"/>
    <dgm:cxn modelId="{35907953-23A1-42F1-B03D-39263611F9A4}" type="presParOf" srcId="{F1E35ED8-2589-42BA-82D5-EB1DB1D841A0}" destId="{C0A30133-2436-4C26-AED8-8EAF7D5A8461}" srcOrd="10" destOrd="0" presId="urn:microsoft.com/office/officeart/2008/layout/LinedList"/>
    <dgm:cxn modelId="{D89E3A7C-C7B4-4F69-983F-B4A1D4C58621}" type="presParOf" srcId="{F1E35ED8-2589-42BA-82D5-EB1DB1D841A0}" destId="{E12DE13B-5D46-4681-B3FB-3B840B6429D2}" srcOrd="11" destOrd="0" presId="urn:microsoft.com/office/officeart/2008/layout/LinedList"/>
    <dgm:cxn modelId="{2F2AC1BE-EFFB-4CFD-A4F2-C4F307451CC2}" type="presParOf" srcId="{E12DE13B-5D46-4681-B3FB-3B840B6429D2}" destId="{49D261A2-D44B-45C5-8BEE-A6D2EA5C4D10}" srcOrd="0" destOrd="0" presId="urn:microsoft.com/office/officeart/2008/layout/LinedList"/>
    <dgm:cxn modelId="{D48399F8-57F6-40C4-821F-09564DBE7CE0}" type="presParOf" srcId="{E12DE13B-5D46-4681-B3FB-3B840B6429D2}" destId="{EBCC8BAC-3CE9-4CBA-9719-FA67C4D654F3}" srcOrd="1" destOrd="0" presId="urn:microsoft.com/office/officeart/2008/layout/Lin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C7838E4-F916-4974-B42A-4FF2E9EF0F74}">
      <dsp:nvSpPr>
        <dsp:cNvPr id="0" name=""/>
        <dsp:cNvSpPr/>
      </dsp:nvSpPr>
      <dsp:spPr>
        <a:xfrm>
          <a:off x="0" y="3027"/>
          <a:ext cx="6776677" cy="0"/>
        </a:xfrm>
        <a:prstGeom prst="line">
          <a:avLst/>
        </a:prstGeom>
        <a:solidFill>
          <a:schemeClr val="accent1">
            <a:hueOff val="0"/>
            <a:satOff val="0"/>
            <a:lumOff val="0"/>
            <a:alphaOff val="0"/>
          </a:schemeClr>
        </a:solidFill>
        <a:ln w="1905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0D86B865-AB53-423E-BEDC-2A14AF42BFF9}">
      <dsp:nvSpPr>
        <dsp:cNvPr id="0" name=""/>
        <dsp:cNvSpPr/>
      </dsp:nvSpPr>
      <dsp:spPr>
        <a:xfrm>
          <a:off x="0" y="3027"/>
          <a:ext cx="6776677" cy="51619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marL="0" lvl="0" indent="0" algn="l" defTabSz="889000">
            <a:lnSpc>
              <a:spcPct val="90000"/>
            </a:lnSpc>
            <a:spcBef>
              <a:spcPct val="0"/>
            </a:spcBef>
            <a:spcAft>
              <a:spcPct val="35000"/>
            </a:spcAft>
            <a:buNone/>
          </a:pPr>
          <a:r>
            <a:rPr lang="en-US" sz="2000" kern="1200" dirty="0">
              <a:solidFill>
                <a:schemeClr val="tx2"/>
              </a:solidFill>
            </a:rPr>
            <a:t>Wel of </a:t>
          </a:r>
          <a:r>
            <a:rPr lang="en-US" sz="2000" kern="1200" dirty="0" err="1">
              <a:solidFill>
                <a:schemeClr val="tx2"/>
              </a:solidFill>
            </a:rPr>
            <a:t>geen</a:t>
          </a:r>
          <a:r>
            <a:rPr lang="en-US" sz="2000" kern="1200" dirty="0">
              <a:solidFill>
                <a:schemeClr val="tx2"/>
              </a:solidFill>
            </a:rPr>
            <a:t> </a:t>
          </a:r>
          <a:r>
            <a:rPr lang="en-US" sz="2000" kern="1200" dirty="0" err="1">
              <a:solidFill>
                <a:schemeClr val="tx2"/>
              </a:solidFill>
            </a:rPr>
            <a:t>ziekenhuisopnames</a:t>
          </a:r>
          <a:r>
            <a:rPr lang="en-US" sz="2000" kern="1200" dirty="0">
              <a:solidFill>
                <a:schemeClr val="tx2"/>
              </a:solidFill>
            </a:rPr>
            <a:t> </a:t>
          </a:r>
          <a:r>
            <a:rPr lang="en-US" sz="2000" kern="1200" dirty="0" err="1">
              <a:solidFill>
                <a:schemeClr val="tx2"/>
              </a:solidFill>
            </a:rPr>
            <a:t>meer</a:t>
          </a:r>
          <a:r>
            <a:rPr lang="en-US" sz="2000" kern="1200" dirty="0">
              <a:solidFill>
                <a:schemeClr val="tx2"/>
              </a:solidFill>
            </a:rPr>
            <a:t>?</a:t>
          </a:r>
        </a:p>
      </dsp:txBody>
      <dsp:txXfrm>
        <a:off x="0" y="3027"/>
        <a:ext cx="6776677" cy="516193"/>
      </dsp:txXfrm>
    </dsp:sp>
    <dsp:sp modelId="{FE6621F0-0054-4CD8-A063-473B8E6FAE41}">
      <dsp:nvSpPr>
        <dsp:cNvPr id="0" name=""/>
        <dsp:cNvSpPr/>
      </dsp:nvSpPr>
      <dsp:spPr>
        <a:xfrm>
          <a:off x="0" y="519221"/>
          <a:ext cx="6776677" cy="0"/>
        </a:xfrm>
        <a:prstGeom prst="line">
          <a:avLst/>
        </a:prstGeom>
        <a:solidFill>
          <a:schemeClr val="accent1">
            <a:hueOff val="0"/>
            <a:satOff val="0"/>
            <a:lumOff val="0"/>
            <a:alphaOff val="0"/>
          </a:schemeClr>
        </a:solidFill>
        <a:ln w="1905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30ABE9D1-7495-43D1-ABD8-6DAAEF359E30}">
      <dsp:nvSpPr>
        <dsp:cNvPr id="0" name=""/>
        <dsp:cNvSpPr/>
      </dsp:nvSpPr>
      <dsp:spPr>
        <a:xfrm>
          <a:off x="0" y="519221"/>
          <a:ext cx="6776677" cy="51619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marL="0" lvl="0" indent="0" algn="l" defTabSz="889000">
            <a:lnSpc>
              <a:spcPct val="90000"/>
            </a:lnSpc>
            <a:spcBef>
              <a:spcPct val="0"/>
            </a:spcBef>
            <a:spcAft>
              <a:spcPct val="35000"/>
            </a:spcAft>
            <a:buNone/>
          </a:pPr>
          <a:r>
            <a:rPr lang="en-US" sz="2000" kern="1200" dirty="0">
              <a:solidFill>
                <a:schemeClr val="tx2"/>
              </a:solidFill>
            </a:rPr>
            <a:t>Wat </a:t>
          </a:r>
          <a:r>
            <a:rPr lang="en-US" sz="2000" kern="1200" dirty="0" err="1">
              <a:solidFill>
                <a:schemeClr val="tx2"/>
              </a:solidFill>
            </a:rPr>
            <a:t>te</a:t>
          </a:r>
          <a:r>
            <a:rPr lang="en-US" sz="2000" kern="1200" dirty="0">
              <a:solidFill>
                <a:schemeClr val="tx2"/>
              </a:solidFill>
            </a:rPr>
            <a:t> </a:t>
          </a:r>
          <a:r>
            <a:rPr lang="en-US" sz="2000" kern="1200" dirty="0" err="1">
              <a:solidFill>
                <a:schemeClr val="tx2"/>
              </a:solidFill>
            </a:rPr>
            <a:t>doen</a:t>
          </a:r>
          <a:r>
            <a:rPr lang="en-US" sz="2000" kern="1200" dirty="0">
              <a:solidFill>
                <a:schemeClr val="tx2"/>
              </a:solidFill>
            </a:rPr>
            <a:t> </a:t>
          </a:r>
          <a:r>
            <a:rPr lang="en-US" sz="2000" kern="1200" dirty="0" err="1">
              <a:solidFill>
                <a:schemeClr val="tx2"/>
              </a:solidFill>
            </a:rPr>
            <a:t>bij</a:t>
          </a:r>
          <a:r>
            <a:rPr lang="en-US" sz="2000" kern="1200" dirty="0">
              <a:solidFill>
                <a:schemeClr val="tx2"/>
              </a:solidFill>
            </a:rPr>
            <a:t> </a:t>
          </a:r>
          <a:r>
            <a:rPr lang="en-US" sz="2000" kern="1200" dirty="0" err="1">
              <a:solidFill>
                <a:schemeClr val="tx2"/>
              </a:solidFill>
            </a:rPr>
            <a:t>problemen</a:t>
          </a:r>
          <a:r>
            <a:rPr lang="en-US" sz="2000" kern="1200" dirty="0">
              <a:solidFill>
                <a:schemeClr val="tx2"/>
              </a:solidFill>
            </a:rPr>
            <a:t> met eten of </a:t>
          </a:r>
          <a:r>
            <a:rPr lang="en-US" sz="2000" kern="1200" dirty="0" err="1">
              <a:solidFill>
                <a:schemeClr val="tx2"/>
              </a:solidFill>
            </a:rPr>
            <a:t>drinken</a:t>
          </a:r>
          <a:r>
            <a:rPr lang="en-US" sz="2000" kern="1200" dirty="0">
              <a:solidFill>
                <a:schemeClr val="tx2"/>
              </a:solidFill>
            </a:rPr>
            <a:t>?</a:t>
          </a:r>
        </a:p>
      </dsp:txBody>
      <dsp:txXfrm>
        <a:off x="0" y="519221"/>
        <a:ext cx="6776677" cy="516193"/>
      </dsp:txXfrm>
    </dsp:sp>
    <dsp:sp modelId="{B3DBBDEC-7626-421C-9057-51B2E6FBD7D6}">
      <dsp:nvSpPr>
        <dsp:cNvPr id="0" name=""/>
        <dsp:cNvSpPr/>
      </dsp:nvSpPr>
      <dsp:spPr>
        <a:xfrm>
          <a:off x="0" y="1035415"/>
          <a:ext cx="6776677" cy="0"/>
        </a:xfrm>
        <a:prstGeom prst="line">
          <a:avLst/>
        </a:prstGeom>
        <a:solidFill>
          <a:schemeClr val="accent1">
            <a:hueOff val="0"/>
            <a:satOff val="0"/>
            <a:lumOff val="0"/>
            <a:alphaOff val="0"/>
          </a:schemeClr>
        </a:solidFill>
        <a:ln w="1905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D40060A8-1E5E-4F98-9BCD-8F420A60C188}">
      <dsp:nvSpPr>
        <dsp:cNvPr id="0" name=""/>
        <dsp:cNvSpPr/>
      </dsp:nvSpPr>
      <dsp:spPr>
        <a:xfrm>
          <a:off x="0" y="1035415"/>
          <a:ext cx="6776677" cy="51619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marL="0" lvl="0" indent="0" algn="l" defTabSz="889000">
            <a:lnSpc>
              <a:spcPct val="90000"/>
            </a:lnSpc>
            <a:spcBef>
              <a:spcPct val="0"/>
            </a:spcBef>
            <a:spcAft>
              <a:spcPct val="35000"/>
            </a:spcAft>
            <a:buNone/>
          </a:pPr>
          <a:r>
            <a:rPr lang="en-US" sz="2000" kern="1200" dirty="0">
              <a:solidFill>
                <a:schemeClr val="tx2"/>
              </a:solidFill>
            </a:rPr>
            <a:t>Wat </a:t>
          </a:r>
          <a:r>
            <a:rPr lang="en-US" sz="2000" kern="1200" dirty="0" err="1">
              <a:solidFill>
                <a:schemeClr val="tx2"/>
              </a:solidFill>
            </a:rPr>
            <a:t>te</a:t>
          </a:r>
          <a:r>
            <a:rPr lang="en-US" sz="2000" kern="1200" dirty="0">
              <a:solidFill>
                <a:schemeClr val="tx2"/>
              </a:solidFill>
            </a:rPr>
            <a:t> </a:t>
          </a:r>
          <a:r>
            <a:rPr lang="en-US" sz="2000" kern="1200" dirty="0" err="1">
              <a:solidFill>
                <a:schemeClr val="tx2"/>
              </a:solidFill>
            </a:rPr>
            <a:t>doen</a:t>
          </a:r>
          <a:r>
            <a:rPr lang="en-US" sz="2000" kern="1200" dirty="0">
              <a:solidFill>
                <a:schemeClr val="tx2"/>
              </a:solidFill>
            </a:rPr>
            <a:t> </a:t>
          </a:r>
          <a:r>
            <a:rPr lang="en-US" sz="2000" kern="1200" dirty="0" err="1">
              <a:solidFill>
                <a:schemeClr val="tx2"/>
              </a:solidFill>
            </a:rPr>
            <a:t>bij</a:t>
          </a:r>
          <a:r>
            <a:rPr lang="en-US" sz="2000" kern="1200" dirty="0">
              <a:solidFill>
                <a:schemeClr val="tx2"/>
              </a:solidFill>
            </a:rPr>
            <a:t> </a:t>
          </a:r>
          <a:r>
            <a:rPr lang="en-US" sz="2000" kern="1200" dirty="0" err="1">
              <a:solidFill>
                <a:schemeClr val="tx2"/>
              </a:solidFill>
            </a:rPr>
            <a:t>levensbedreigende</a:t>
          </a:r>
          <a:r>
            <a:rPr lang="en-US" sz="2000" kern="1200" dirty="0">
              <a:solidFill>
                <a:schemeClr val="tx2"/>
              </a:solidFill>
            </a:rPr>
            <a:t> </a:t>
          </a:r>
          <a:r>
            <a:rPr lang="en-US" sz="2000" kern="1200" dirty="0" err="1">
              <a:solidFill>
                <a:schemeClr val="tx2"/>
              </a:solidFill>
            </a:rPr>
            <a:t>infecties</a:t>
          </a:r>
          <a:r>
            <a:rPr lang="en-US" sz="2000" kern="1200" dirty="0">
              <a:solidFill>
                <a:schemeClr val="tx2"/>
              </a:solidFill>
            </a:rPr>
            <a:t>?</a:t>
          </a:r>
        </a:p>
      </dsp:txBody>
      <dsp:txXfrm>
        <a:off x="0" y="1035415"/>
        <a:ext cx="6776677" cy="516193"/>
      </dsp:txXfrm>
    </dsp:sp>
    <dsp:sp modelId="{8BB1C017-F425-4586-9499-128C6AD5B387}">
      <dsp:nvSpPr>
        <dsp:cNvPr id="0" name=""/>
        <dsp:cNvSpPr/>
      </dsp:nvSpPr>
      <dsp:spPr>
        <a:xfrm>
          <a:off x="0" y="1551609"/>
          <a:ext cx="6776677" cy="0"/>
        </a:xfrm>
        <a:prstGeom prst="line">
          <a:avLst/>
        </a:prstGeom>
        <a:solidFill>
          <a:schemeClr val="accent1">
            <a:hueOff val="0"/>
            <a:satOff val="0"/>
            <a:lumOff val="0"/>
            <a:alphaOff val="0"/>
          </a:schemeClr>
        </a:solidFill>
        <a:ln w="1905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850FF746-903E-4941-A60C-8CA6E6757471}">
      <dsp:nvSpPr>
        <dsp:cNvPr id="0" name=""/>
        <dsp:cNvSpPr/>
      </dsp:nvSpPr>
      <dsp:spPr>
        <a:xfrm>
          <a:off x="0" y="1551609"/>
          <a:ext cx="6776677" cy="51619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marL="0" lvl="0" indent="0" algn="l" defTabSz="889000">
            <a:lnSpc>
              <a:spcPct val="90000"/>
            </a:lnSpc>
            <a:spcBef>
              <a:spcPct val="0"/>
            </a:spcBef>
            <a:spcAft>
              <a:spcPct val="35000"/>
            </a:spcAft>
            <a:buNone/>
          </a:pPr>
          <a:r>
            <a:rPr lang="en-US" sz="2000" kern="1200" dirty="0" err="1">
              <a:solidFill>
                <a:schemeClr val="tx2"/>
              </a:solidFill>
            </a:rPr>
            <a:t>Reanimatie</a:t>
          </a:r>
          <a:r>
            <a:rPr lang="en-US" sz="2000" kern="1200" dirty="0">
              <a:solidFill>
                <a:schemeClr val="tx2"/>
              </a:solidFill>
            </a:rPr>
            <a:t>, ja of nee?</a:t>
          </a:r>
        </a:p>
      </dsp:txBody>
      <dsp:txXfrm>
        <a:off x="0" y="1551609"/>
        <a:ext cx="6776677" cy="516193"/>
      </dsp:txXfrm>
    </dsp:sp>
    <dsp:sp modelId="{FCEE485A-27FD-4A8F-BD3D-CBFC9BCBA9EC}">
      <dsp:nvSpPr>
        <dsp:cNvPr id="0" name=""/>
        <dsp:cNvSpPr/>
      </dsp:nvSpPr>
      <dsp:spPr>
        <a:xfrm>
          <a:off x="0" y="2067803"/>
          <a:ext cx="6776677" cy="0"/>
        </a:xfrm>
        <a:prstGeom prst="line">
          <a:avLst/>
        </a:prstGeom>
        <a:solidFill>
          <a:schemeClr val="accent1">
            <a:hueOff val="0"/>
            <a:satOff val="0"/>
            <a:lumOff val="0"/>
            <a:alphaOff val="0"/>
          </a:schemeClr>
        </a:solidFill>
        <a:ln w="1905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4D9AFC45-D5AF-46DA-96B9-B79BB5AB426F}">
      <dsp:nvSpPr>
        <dsp:cNvPr id="0" name=""/>
        <dsp:cNvSpPr/>
      </dsp:nvSpPr>
      <dsp:spPr>
        <a:xfrm>
          <a:off x="0" y="2067803"/>
          <a:ext cx="6776677" cy="51619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marL="0" lvl="0" indent="0" algn="l" defTabSz="889000">
            <a:lnSpc>
              <a:spcPct val="90000"/>
            </a:lnSpc>
            <a:spcBef>
              <a:spcPct val="0"/>
            </a:spcBef>
            <a:spcAft>
              <a:spcPct val="35000"/>
            </a:spcAft>
            <a:buNone/>
          </a:pPr>
          <a:r>
            <a:rPr lang="en-US" sz="2000" kern="1200" dirty="0">
              <a:solidFill>
                <a:schemeClr val="tx2"/>
              </a:solidFill>
            </a:rPr>
            <a:t>Hoe </a:t>
          </a:r>
          <a:r>
            <a:rPr lang="en-US" sz="2000" kern="1200" dirty="0" err="1">
              <a:solidFill>
                <a:schemeClr val="tx2"/>
              </a:solidFill>
            </a:rPr>
            <a:t>omgaan</a:t>
          </a:r>
          <a:r>
            <a:rPr lang="en-US" sz="2000" kern="1200" dirty="0">
              <a:solidFill>
                <a:schemeClr val="tx2"/>
              </a:solidFill>
            </a:rPr>
            <a:t> met </a:t>
          </a:r>
          <a:r>
            <a:rPr lang="en-US" sz="2000" kern="1200" dirty="0" err="1">
              <a:solidFill>
                <a:schemeClr val="tx2"/>
              </a:solidFill>
            </a:rPr>
            <a:t>pijn</a:t>
          </a:r>
          <a:r>
            <a:rPr lang="en-US" sz="2000" kern="1200" dirty="0">
              <a:solidFill>
                <a:schemeClr val="tx2"/>
              </a:solidFill>
            </a:rPr>
            <a:t>, </a:t>
          </a:r>
          <a:r>
            <a:rPr lang="en-US" sz="2000" kern="1200" dirty="0" err="1">
              <a:solidFill>
                <a:schemeClr val="tx2"/>
              </a:solidFill>
            </a:rPr>
            <a:t>onrust</a:t>
          </a:r>
          <a:r>
            <a:rPr lang="en-US" sz="2000" kern="1200" dirty="0">
              <a:solidFill>
                <a:schemeClr val="tx2"/>
              </a:solidFill>
            </a:rPr>
            <a:t> of angst?</a:t>
          </a:r>
        </a:p>
      </dsp:txBody>
      <dsp:txXfrm>
        <a:off x="0" y="2067803"/>
        <a:ext cx="6776677" cy="516193"/>
      </dsp:txXfrm>
    </dsp:sp>
    <dsp:sp modelId="{7BA57211-33FB-4446-9194-6B53CD100C94}">
      <dsp:nvSpPr>
        <dsp:cNvPr id="0" name=""/>
        <dsp:cNvSpPr/>
      </dsp:nvSpPr>
      <dsp:spPr>
        <a:xfrm>
          <a:off x="0" y="2583997"/>
          <a:ext cx="6776677" cy="0"/>
        </a:xfrm>
        <a:prstGeom prst="line">
          <a:avLst/>
        </a:prstGeom>
        <a:solidFill>
          <a:schemeClr val="accent1">
            <a:hueOff val="0"/>
            <a:satOff val="0"/>
            <a:lumOff val="0"/>
            <a:alphaOff val="0"/>
          </a:schemeClr>
        </a:solidFill>
        <a:ln w="1905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397CFA09-D69D-4E26-9E50-5BF2C7ACB934}">
      <dsp:nvSpPr>
        <dsp:cNvPr id="0" name=""/>
        <dsp:cNvSpPr/>
      </dsp:nvSpPr>
      <dsp:spPr>
        <a:xfrm>
          <a:off x="0" y="2583997"/>
          <a:ext cx="6776677" cy="51619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marL="0" lvl="0" indent="0" algn="l" defTabSz="889000">
            <a:lnSpc>
              <a:spcPct val="90000"/>
            </a:lnSpc>
            <a:spcBef>
              <a:spcPct val="0"/>
            </a:spcBef>
            <a:spcAft>
              <a:spcPct val="35000"/>
            </a:spcAft>
            <a:buNone/>
          </a:pPr>
          <a:r>
            <a:rPr lang="en-US" sz="2000" kern="1200" dirty="0" err="1">
              <a:solidFill>
                <a:schemeClr val="tx2"/>
              </a:solidFill>
            </a:rPr>
            <a:t>Geestelijke</a:t>
          </a:r>
          <a:r>
            <a:rPr lang="en-US" sz="2000" kern="1200" dirty="0">
              <a:solidFill>
                <a:schemeClr val="tx2"/>
              </a:solidFill>
            </a:rPr>
            <a:t> </a:t>
          </a:r>
          <a:r>
            <a:rPr lang="en-US" sz="2000" kern="1200" dirty="0" err="1">
              <a:solidFill>
                <a:schemeClr val="tx2"/>
              </a:solidFill>
            </a:rPr>
            <a:t>verzorging</a:t>
          </a:r>
          <a:r>
            <a:rPr lang="en-US" sz="2000" kern="1200" dirty="0">
              <a:solidFill>
                <a:schemeClr val="tx2"/>
              </a:solidFill>
            </a:rPr>
            <a:t>?</a:t>
          </a:r>
        </a:p>
      </dsp:txBody>
      <dsp:txXfrm>
        <a:off x="0" y="2583997"/>
        <a:ext cx="6776677" cy="516193"/>
      </dsp:txXfrm>
    </dsp:sp>
    <dsp:sp modelId="{80C7C2FF-64A1-43DE-A21F-1BF7700431B4}">
      <dsp:nvSpPr>
        <dsp:cNvPr id="0" name=""/>
        <dsp:cNvSpPr/>
      </dsp:nvSpPr>
      <dsp:spPr>
        <a:xfrm>
          <a:off x="0" y="3100191"/>
          <a:ext cx="6776677" cy="0"/>
        </a:xfrm>
        <a:prstGeom prst="line">
          <a:avLst/>
        </a:prstGeom>
        <a:solidFill>
          <a:schemeClr val="accent1">
            <a:hueOff val="0"/>
            <a:satOff val="0"/>
            <a:lumOff val="0"/>
            <a:alphaOff val="0"/>
          </a:schemeClr>
        </a:solidFill>
        <a:ln w="1905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E76E121D-86BA-4F93-88F1-BC47EE0CB79E}">
      <dsp:nvSpPr>
        <dsp:cNvPr id="0" name=""/>
        <dsp:cNvSpPr/>
      </dsp:nvSpPr>
      <dsp:spPr>
        <a:xfrm>
          <a:off x="0" y="3100191"/>
          <a:ext cx="6776677" cy="51619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marL="0" lvl="0" indent="0" algn="l" defTabSz="889000">
            <a:lnSpc>
              <a:spcPct val="90000"/>
            </a:lnSpc>
            <a:spcBef>
              <a:spcPct val="0"/>
            </a:spcBef>
            <a:spcAft>
              <a:spcPct val="35000"/>
            </a:spcAft>
            <a:buNone/>
          </a:pPr>
          <a:r>
            <a:rPr lang="en-US" sz="2000" kern="1200" dirty="0">
              <a:solidFill>
                <a:schemeClr val="tx2"/>
              </a:solidFill>
            </a:rPr>
            <a:t>Wat wilt u </a:t>
          </a:r>
          <a:r>
            <a:rPr lang="en-US" sz="2000" kern="1200" dirty="0" err="1">
              <a:solidFill>
                <a:schemeClr val="tx2"/>
              </a:solidFill>
            </a:rPr>
            <a:t>dat</a:t>
          </a:r>
          <a:r>
            <a:rPr lang="en-US" sz="2000" kern="1200" dirty="0">
              <a:solidFill>
                <a:schemeClr val="tx2"/>
              </a:solidFill>
            </a:rPr>
            <a:t> we </a:t>
          </a:r>
          <a:r>
            <a:rPr lang="en-US" sz="2000" kern="1200" dirty="0" err="1">
              <a:solidFill>
                <a:schemeClr val="tx2"/>
              </a:solidFill>
            </a:rPr>
            <a:t>doen</a:t>
          </a:r>
          <a:r>
            <a:rPr lang="en-US" sz="2000" kern="1200" dirty="0">
              <a:solidFill>
                <a:schemeClr val="tx2"/>
              </a:solidFill>
            </a:rPr>
            <a:t> </a:t>
          </a:r>
          <a:r>
            <a:rPr lang="en-US" sz="2000" kern="1200" dirty="0" err="1">
              <a:solidFill>
                <a:schemeClr val="tx2"/>
              </a:solidFill>
            </a:rPr>
            <a:t>voor</a:t>
          </a:r>
          <a:r>
            <a:rPr lang="en-US" sz="2000" kern="1200" dirty="0">
              <a:solidFill>
                <a:schemeClr val="tx2"/>
              </a:solidFill>
            </a:rPr>
            <a:t> </a:t>
          </a:r>
          <a:r>
            <a:rPr lang="en-US" sz="2000" kern="1200" dirty="0" err="1">
              <a:solidFill>
                <a:schemeClr val="tx2"/>
              </a:solidFill>
            </a:rPr>
            <a:t>verlichting</a:t>
          </a:r>
          <a:r>
            <a:rPr lang="en-US" sz="2000" kern="1200" dirty="0">
              <a:solidFill>
                <a:schemeClr val="tx2"/>
              </a:solidFill>
            </a:rPr>
            <a:t> van </a:t>
          </a:r>
          <a:r>
            <a:rPr lang="en-US" sz="2000" kern="1200" dirty="0" err="1">
              <a:solidFill>
                <a:schemeClr val="tx2"/>
              </a:solidFill>
            </a:rPr>
            <a:t>pijn</a:t>
          </a:r>
          <a:r>
            <a:rPr lang="en-US" sz="2000" kern="1200" dirty="0">
              <a:solidFill>
                <a:schemeClr val="tx2"/>
              </a:solidFill>
            </a:rPr>
            <a:t> of angst? </a:t>
          </a:r>
          <a:br>
            <a:rPr lang="en-US" sz="2000" kern="1200" dirty="0">
              <a:solidFill>
                <a:schemeClr val="tx2"/>
              </a:solidFill>
            </a:rPr>
          </a:br>
          <a:endParaRPr lang="en-US" sz="2000" kern="1200" dirty="0">
            <a:solidFill>
              <a:schemeClr val="tx2"/>
            </a:solidFill>
          </a:endParaRPr>
        </a:p>
      </dsp:txBody>
      <dsp:txXfrm>
        <a:off x="0" y="3100191"/>
        <a:ext cx="6776677" cy="516193"/>
      </dsp:txXfrm>
    </dsp:sp>
    <dsp:sp modelId="{4A6701E8-9D40-4F87-B04E-46C8FF6EECF4}">
      <dsp:nvSpPr>
        <dsp:cNvPr id="0" name=""/>
        <dsp:cNvSpPr/>
      </dsp:nvSpPr>
      <dsp:spPr>
        <a:xfrm>
          <a:off x="0" y="3616385"/>
          <a:ext cx="6776677" cy="0"/>
        </a:xfrm>
        <a:prstGeom prst="line">
          <a:avLst/>
        </a:prstGeom>
        <a:solidFill>
          <a:schemeClr val="accent1">
            <a:hueOff val="0"/>
            <a:satOff val="0"/>
            <a:lumOff val="0"/>
            <a:alphaOff val="0"/>
          </a:schemeClr>
        </a:solidFill>
        <a:ln w="1905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3FEBBE15-0CF3-4270-81EF-6303609B4831}">
      <dsp:nvSpPr>
        <dsp:cNvPr id="0" name=""/>
        <dsp:cNvSpPr/>
      </dsp:nvSpPr>
      <dsp:spPr>
        <a:xfrm>
          <a:off x="0" y="3616385"/>
          <a:ext cx="6776677" cy="51619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marL="0" lvl="0" indent="0" algn="l" defTabSz="889000">
            <a:lnSpc>
              <a:spcPct val="90000"/>
            </a:lnSpc>
            <a:spcBef>
              <a:spcPct val="0"/>
            </a:spcBef>
            <a:spcAft>
              <a:spcPct val="35000"/>
            </a:spcAft>
            <a:buNone/>
          </a:pPr>
          <a:r>
            <a:rPr lang="en-US" sz="2000" kern="1200" dirty="0">
              <a:solidFill>
                <a:schemeClr val="tx2"/>
              </a:solidFill>
            </a:rPr>
            <a:t>Wel of </a:t>
          </a:r>
          <a:r>
            <a:rPr lang="en-US" sz="2000" kern="1200" dirty="0" err="1">
              <a:solidFill>
                <a:schemeClr val="tx2"/>
              </a:solidFill>
            </a:rPr>
            <a:t>geen</a:t>
          </a:r>
          <a:r>
            <a:rPr lang="en-US" sz="2000" kern="1200" dirty="0">
              <a:solidFill>
                <a:schemeClr val="tx2"/>
              </a:solidFill>
            </a:rPr>
            <a:t> </a:t>
          </a:r>
          <a:r>
            <a:rPr lang="en-US" sz="2000" kern="1200" dirty="0" err="1">
              <a:solidFill>
                <a:schemeClr val="tx2"/>
              </a:solidFill>
            </a:rPr>
            <a:t>uitjes</a:t>
          </a:r>
          <a:r>
            <a:rPr lang="en-US" sz="2000" kern="1200" dirty="0">
              <a:solidFill>
                <a:schemeClr val="tx2"/>
              </a:solidFill>
            </a:rPr>
            <a:t>?</a:t>
          </a:r>
        </a:p>
      </dsp:txBody>
      <dsp:txXfrm>
        <a:off x="0" y="3616385"/>
        <a:ext cx="6776677" cy="516193"/>
      </dsp:txXfrm>
    </dsp:sp>
    <dsp:sp modelId="{21E19AE2-03B6-4991-B7F1-745881960759}">
      <dsp:nvSpPr>
        <dsp:cNvPr id="0" name=""/>
        <dsp:cNvSpPr/>
      </dsp:nvSpPr>
      <dsp:spPr>
        <a:xfrm>
          <a:off x="0" y="4132579"/>
          <a:ext cx="6776677" cy="0"/>
        </a:xfrm>
        <a:prstGeom prst="line">
          <a:avLst/>
        </a:prstGeom>
        <a:solidFill>
          <a:schemeClr val="accent1">
            <a:hueOff val="0"/>
            <a:satOff val="0"/>
            <a:lumOff val="0"/>
            <a:alphaOff val="0"/>
          </a:schemeClr>
        </a:solidFill>
        <a:ln w="1905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B02D8606-9767-4CCE-8773-CFA53AC72092}">
      <dsp:nvSpPr>
        <dsp:cNvPr id="0" name=""/>
        <dsp:cNvSpPr/>
      </dsp:nvSpPr>
      <dsp:spPr>
        <a:xfrm>
          <a:off x="0" y="4132579"/>
          <a:ext cx="6776677" cy="51619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marL="0" lvl="0" indent="0" algn="l" defTabSz="889000">
            <a:lnSpc>
              <a:spcPct val="90000"/>
            </a:lnSpc>
            <a:spcBef>
              <a:spcPct val="0"/>
            </a:spcBef>
            <a:spcAft>
              <a:spcPct val="35000"/>
            </a:spcAft>
            <a:buNone/>
          </a:pPr>
          <a:r>
            <a:rPr lang="en-US" sz="2000" kern="1200" dirty="0">
              <a:solidFill>
                <a:schemeClr val="tx2"/>
              </a:solidFill>
            </a:rPr>
            <a:t>Wel of </a:t>
          </a:r>
          <a:r>
            <a:rPr lang="en-US" sz="2000" kern="1200" dirty="0" err="1">
              <a:solidFill>
                <a:schemeClr val="tx2"/>
              </a:solidFill>
            </a:rPr>
            <a:t>geen</a:t>
          </a:r>
          <a:r>
            <a:rPr lang="en-US" sz="2000" kern="1200" dirty="0">
              <a:solidFill>
                <a:schemeClr val="tx2"/>
              </a:solidFill>
            </a:rPr>
            <a:t> </a:t>
          </a:r>
          <a:r>
            <a:rPr lang="en-US" sz="2000" kern="1200" dirty="0" err="1">
              <a:solidFill>
                <a:schemeClr val="tx2"/>
              </a:solidFill>
            </a:rPr>
            <a:t>wisselligging</a:t>
          </a:r>
          <a:r>
            <a:rPr lang="en-US" sz="2000" kern="1200" dirty="0">
              <a:solidFill>
                <a:schemeClr val="tx2"/>
              </a:solidFill>
            </a:rPr>
            <a:t>?</a:t>
          </a:r>
        </a:p>
      </dsp:txBody>
      <dsp:txXfrm>
        <a:off x="0" y="4132579"/>
        <a:ext cx="6776677" cy="516193"/>
      </dsp:txXfrm>
    </dsp:sp>
    <dsp:sp modelId="{9BA14A48-EE32-498E-92F3-D3CEFE9F8FB4}">
      <dsp:nvSpPr>
        <dsp:cNvPr id="0" name=""/>
        <dsp:cNvSpPr/>
      </dsp:nvSpPr>
      <dsp:spPr>
        <a:xfrm>
          <a:off x="0" y="4648773"/>
          <a:ext cx="6776677" cy="0"/>
        </a:xfrm>
        <a:prstGeom prst="line">
          <a:avLst/>
        </a:prstGeom>
        <a:solidFill>
          <a:schemeClr val="accent1">
            <a:hueOff val="0"/>
            <a:satOff val="0"/>
            <a:lumOff val="0"/>
            <a:alphaOff val="0"/>
          </a:schemeClr>
        </a:solidFill>
        <a:ln w="1905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CD03F594-A87F-48B6-9AD0-7CE8A9A373C3}">
      <dsp:nvSpPr>
        <dsp:cNvPr id="0" name=""/>
        <dsp:cNvSpPr/>
      </dsp:nvSpPr>
      <dsp:spPr>
        <a:xfrm>
          <a:off x="0" y="4648773"/>
          <a:ext cx="6776677" cy="51619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marL="0" lvl="0" indent="0" algn="l" defTabSz="889000">
            <a:lnSpc>
              <a:spcPct val="90000"/>
            </a:lnSpc>
            <a:spcBef>
              <a:spcPct val="0"/>
            </a:spcBef>
            <a:spcAft>
              <a:spcPct val="35000"/>
            </a:spcAft>
            <a:buNone/>
          </a:pPr>
          <a:r>
            <a:rPr lang="en-US" sz="2000" kern="1200" dirty="0">
              <a:solidFill>
                <a:schemeClr val="tx2"/>
              </a:solidFill>
            </a:rPr>
            <a:t>Welke </a:t>
          </a:r>
          <a:r>
            <a:rPr lang="en-US" sz="2000" kern="1200" dirty="0" err="1">
              <a:solidFill>
                <a:schemeClr val="tx2"/>
              </a:solidFill>
            </a:rPr>
            <a:t>muziek</a:t>
          </a:r>
          <a:r>
            <a:rPr lang="en-US" sz="2000" kern="1200" dirty="0">
              <a:solidFill>
                <a:schemeClr val="tx2"/>
              </a:solidFill>
            </a:rPr>
            <a:t> of </a:t>
          </a:r>
          <a:r>
            <a:rPr lang="en-US" sz="2000" kern="1200" dirty="0" err="1">
              <a:solidFill>
                <a:schemeClr val="tx2"/>
              </a:solidFill>
            </a:rPr>
            <a:t>aromazorg</a:t>
          </a:r>
          <a:r>
            <a:rPr lang="en-US" sz="2000" kern="1200" dirty="0">
              <a:solidFill>
                <a:schemeClr val="tx2"/>
              </a:solidFill>
            </a:rPr>
            <a:t>?</a:t>
          </a:r>
        </a:p>
      </dsp:txBody>
      <dsp:txXfrm>
        <a:off x="0" y="4648773"/>
        <a:ext cx="6776677" cy="516193"/>
      </dsp:txXfrm>
    </dsp:sp>
    <dsp:sp modelId="{3A7EB60A-72BF-4E83-8351-4F2901643186}">
      <dsp:nvSpPr>
        <dsp:cNvPr id="0" name=""/>
        <dsp:cNvSpPr/>
      </dsp:nvSpPr>
      <dsp:spPr>
        <a:xfrm>
          <a:off x="0" y="5164967"/>
          <a:ext cx="6776677" cy="0"/>
        </a:xfrm>
        <a:prstGeom prst="line">
          <a:avLst/>
        </a:prstGeom>
        <a:solidFill>
          <a:schemeClr val="accent1">
            <a:hueOff val="0"/>
            <a:satOff val="0"/>
            <a:lumOff val="0"/>
            <a:alphaOff val="0"/>
          </a:schemeClr>
        </a:solidFill>
        <a:ln w="1905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1B5A1CC6-8CC1-4DB0-B324-76218498AE06}">
      <dsp:nvSpPr>
        <dsp:cNvPr id="0" name=""/>
        <dsp:cNvSpPr/>
      </dsp:nvSpPr>
      <dsp:spPr>
        <a:xfrm>
          <a:off x="0" y="5164967"/>
          <a:ext cx="6776677" cy="51619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marL="0" lvl="0" indent="0" algn="l" defTabSz="889000">
            <a:lnSpc>
              <a:spcPct val="90000"/>
            </a:lnSpc>
            <a:spcBef>
              <a:spcPct val="0"/>
            </a:spcBef>
            <a:spcAft>
              <a:spcPct val="35000"/>
            </a:spcAft>
            <a:buNone/>
          </a:pPr>
          <a:r>
            <a:rPr lang="en-US" sz="2000" kern="1200" dirty="0" err="1">
              <a:solidFill>
                <a:schemeClr val="tx2"/>
              </a:solidFill>
            </a:rPr>
            <a:t>Behoefte</a:t>
          </a:r>
          <a:r>
            <a:rPr lang="en-US" sz="2000" kern="1200" dirty="0">
              <a:solidFill>
                <a:schemeClr val="tx2"/>
              </a:solidFill>
            </a:rPr>
            <a:t> </a:t>
          </a:r>
          <a:r>
            <a:rPr lang="en-US" sz="2000" kern="1200" dirty="0" err="1">
              <a:solidFill>
                <a:schemeClr val="tx2"/>
              </a:solidFill>
            </a:rPr>
            <a:t>aan</a:t>
          </a:r>
          <a:r>
            <a:rPr lang="en-US" sz="2000" kern="1200" dirty="0">
              <a:solidFill>
                <a:schemeClr val="tx2"/>
              </a:solidFill>
            </a:rPr>
            <a:t> </a:t>
          </a:r>
          <a:r>
            <a:rPr lang="en-US" sz="2000" kern="1200" dirty="0" err="1">
              <a:solidFill>
                <a:schemeClr val="tx2"/>
              </a:solidFill>
            </a:rPr>
            <a:t>een</a:t>
          </a:r>
          <a:r>
            <a:rPr lang="en-US" sz="2000" kern="1200" dirty="0">
              <a:solidFill>
                <a:schemeClr val="tx2"/>
              </a:solidFill>
            </a:rPr>
            <a:t> (</a:t>
          </a:r>
          <a:r>
            <a:rPr lang="en-US" sz="2000" kern="1200" dirty="0" err="1">
              <a:solidFill>
                <a:schemeClr val="tx2"/>
              </a:solidFill>
            </a:rPr>
            <a:t>afscheids</a:t>
          </a:r>
          <a:r>
            <a:rPr lang="en-US" sz="2000" kern="1200" dirty="0">
              <a:solidFill>
                <a:schemeClr val="tx2"/>
              </a:solidFill>
            </a:rPr>
            <a:t>)</a:t>
          </a:r>
          <a:r>
            <a:rPr lang="en-US" sz="2000" kern="1200" dirty="0" err="1">
              <a:solidFill>
                <a:schemeClr val="tx2"/>
              </a:solidFill>
            </a:rPr>
            <a:t>ceremonie</a:t>
          </a:r>
          <a:r>
            <a:rPr lang="en-US" sz="2000" kern="1200" dirty="0">
              <a:solidFill>
                <a:schemeClr val="tx2"/>
              </a:solidFill>
            </a:rPr>
            <a:t>?</a:t>
          </a:r>
        </a:p>
      </dsp:txBody>
      <dsp:txXfrm>
        <a:off x="0" y="5164967"/>
        <a:ext cx="6776677" cy="516193"/>
      </dsp:txXfrm>
    </dsp:sp>
    <dsp:sp modelId="{663B8A33-AFFA-4069-8F6B-3FF6DDD4D8E1}">
      <dsp:nvSpPr>
        <dsp:cNvPr id="0" name=""/>
        <dsp:cNvSpPr/>
      </dsp:nvSpPr>
      <dsp:spPr>
        <a:xfrm>
          <a:off x="0" y="5681161"/>
          <a:ext cx="6776677" cy="0"/>
        </a:xfrm>
        <a:prstGeom prst="line">
          <a:avLst/>
        </a:prstGeom>
        <a:solidFill>
          <a:schemeClr val="accent1">
            <a:hueOff val="0"/>
            <a:satOff val="0"/>
            <a:lumOff val="0"/>
            <a:alphaOff val="0"/>
          </a:schemeClr>
        </a:solidFill>
        <a:ln w="1905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30C762E9-D860-4BA7-898D-8D5647EF42F1}">
      <dsp:nvSpPr>
        <dsp:cNvPr id="0" name=""/>
        <dsp:cNvSpPr/>
      </dsp:nvSpPr>
      <dsp:spPr>
        <a:xfrm>
          <a:off x="0" y="5681161"/>
          <a:ext cx="6776677" cy="51619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marL="0" lvl="0" indent="0" algn="l" defTabSz="889000">
            <a:lnSpc>
              <a:spcPct val="90000"/>
            </a:lnSpc>
            <a:spcBef>
              <a:spcPct val="0"/>
            </a:spcBef>
            <a:spcAft>
              <a:spcPct val="35000"/>
            </a:spcAft>
            <a:buNone/>
          </a:pPr>
          <a:r>
            <a:rPr lang="en-US" sz="2000" kern="1200" dirty="0" err="1">
              <a:solidFill>
                <a:schemeClr val="tx2"/>
              </a:solidFill>
            </a:rPr>
            <a:t>Bezoekers</a:t>
          </a:r>
          <a:r>
            <a:rPr lang="en-US" sz="2000" kern="1200" dirty="0">
              <a:solidFill>
                <a:schemeClr val="tx2"/>
              </a:solidFill>
            </a:rPr>
            <a:t>? En </a:t>
          </a:r>
          <a:r>
            <a:rPr lang="en-US" sz="2000" kern="1200" dirty="0" err="1">
              <a:solidFill>
                <a:schemeClr val="tx2"/>
              </a:solidFill>
            </a:rPr>
            <a:t>blijven</a:t>
          </a:r>
          <a:r>
            <a:rPr lang="en-US" sz="2000" kern="1200" dirty="0">
              <a:solidFill>
                <a:schemeClr val="tx2"/>
              </a:solidFill>
            </a:rPr>
            <a:t> </a:t>
          </a:r>
          <a:r>
            <a:rPr lang="en-US" sz="2000" kern="1200" dirty="0" err="1">
              <a:solidFill>
                <a:schemeClr val="tx2"/>
              </a:solidFill>
            </a:rPr>
            <a:t>zij</a:t>
          </a:r>
          <a:r>
            <a:rPr lang="en-US" sz="2000" kern="1200" dirty="0">
              <a:solidFill>
                <a:schemeClr val="tx2"/>
              </a:solidFill>
            </a:rPr>
            <a:t> </a:t>
          </a:r>
          <a:r>
            <a:rPr lang="en-US" sz="2000" kern="1200" dirty="0" err="1">
              <a:solidFill>
                <a:schemeClr val="tx2"/>
              </a:solidFill>
            </a:rPr>
            <a:t>slapen</a:t>
          </a:r>
          <a:r>
            <a:rPr lang="en-US" sz="2000" kern="1200" dirty="0">
              <a:solidFill>
                <a:schemeClr val="tx2"/>
              </a:solidFill>
            </a:rPr>
            <a:t>?</a:t>
          </a:r>
        </a:p>
      </dsp:txBody>
      <dsp:txXfrm>
        <a:off x="0" y="5681161"/>
        <a:ext cx="6776677" cy="516193"/>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EDFC41A-DC92-4988-884F-C74F99003A1C}">
      <dsp:nvSpPr>
        <dsp:cNvPr id="0" name=""/>
        <dsp:cNvSpPr/>
      </dsp:nvSpPr>
      <dsp:spPr>
        <a:xfrm>
          <a:off x="0" y="2348"/>
          <a:ext cx="6726936" cy="0"/>
        </a:xfrm>
        <a:prstGeom prst="line">
          <a:avLst/>
        </a:prstGeom>
        <a:solidFill>
          <a:schemeClr val="accent1">
            <a:hueOff val="0"/>
            <a:satOff val="0"/>
            <a:lumOff val="0"/>
            <a:alphaOff val="0"/>
          </a:schemeClr>
        </a:solidFill>
        <a:ln w="1905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641DFBE1-B861-491B-9DF2-524A8F6F8DEC}">
      <dsp:nvSpPr>
        <dsp:cNvPr id="0" name=""/>
        <dsp:cNvSpPr/>
      </dsp:nvSpPr>
      <dsp:spPr>
        <a:xfrm>
          <a:off x="0" y="2348"/>
          <a:ext cx="6726936" cy="80088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440" tIns="91440" rIns="91440" bIns="91440" numCol="1" spcCol="1270" anchor="t" anchorCtr="0">
          <a:noAutofit/>
        </a:bodyPr>
        <a:lstStyle/>
        <a:p>
          <a:pPr marL="0" lvl="0" indent="0" algn="l" defTabSz="1066800">
            <a:lnSpc>
              <a:spcPct val="90000"/>
            </a:lnSpc>
            <a:spcBef>
              <a:spcPct val="0"/>
            </a:spcBef>
            <a:spcAft>
              <a:spcPct val="35000"/>
            </a:spcAft>
            <a:buNone/>
          </a:pPr>
          <a:r>
            <a:rPr lang="en-US" sz="2400" kern="1200" dirty="0">
              <a:solidFill>
                <a:schemeClr val="tx2"/>
              </a:solidFill>
            </a:rPr>
            <a:t>Wat </a:t>
          </a:r>
          <a:r>
            <a:rPr lang="en-US" sz="2400" kern="1200" dirty="0" err="1">
              <a:solidFill>
                <a:schemeClr val="tx2"/>
              </a:solidFill>
            </a:rPr>
            <a:t>vind</a:t>
          </a:r>
          <a:r>
            <a:rPr lang="en-US" sz="2400" kern="1200" dirty="0">
              <a:solidFill>
                <a:schemeClr val="tx2"/>
              </a:solidFill>
            </a:rPr>
            <a:t> </a:t>
          </a:r>
          <a:r>
            <a:rPr lang="en-US" sz="2400" kern="1200" dirty="0" err="1">
              <a:solidFill>
                <a:schemeClr val="tx2"/>
              </a:solidFill>
            </a:rPr>
            <a:t>ik</a:t>
          </a:r>
          <a:r>
            <a:rPr lang="en-US" sz="2400" kern="1200" dirty="0">
              <a:solidFill>
                <a:schemeClr val="tx2"/>
              </a:solidFill>
            </a:rPr>
            <a:t> nu het </a:t>
          </a:r>
          <a:r>
            <a:rPr lang="en-US" sz="2400" kern="1200" dirty="0" err="1">
              <a:solidFill>
                <a:schemeClr val="tx2"/>
              </a:solidFill>
            </a:rPr>
            <a:t>meest</a:t>
          </a:r>
          <a:r>
            <a:rPr lang="en-US" sz="2400" kern="1200" dirty="0">
              <a:solidFill>
                <a:schemeClr val="tx2"/>
              </a:solidFill>
            </a:rPr>
            <a:t> </a:t>
          </a:r>
          <a:r>
            <a:rPr lang="en-US" sz="2400" kern="1200" dirty="0" err="1">
              <a:solidFill>
                <a:schemeClr val="tx2"/>
              </a:solidFill>
            </a:rPr>
            <a:t>belangrijk</a:t>
          </a:r>
          <a:r>
            <a:rPr lang="en-US" sz="2400" kern="1200" dirty="0">
              <a:solidFill>
                <a:schemeClr val="tx2"/>
              </a:solidFill>
            </a:rPr>
            <a:t> in </a:t>
          </a:r>
          <a:r>
            <a:rPr lang="en-US" sz="2400" kern="1200" dirty="0" err="1">
              <a:solidFill>
                <a:schemeClr val="tx2"/>
              </a:solidFill>
            </a:rPr>
            <a:t>mijn</a:t>
          </a:r>
          <a:r>
            <a:rPr lang="en-US" sz="2400" kern="1200" dirty="0">
              <a:solidFill>
                <a:schemeClr val="tx2"/>
              </a:solidFill>
            </a:rPr>
            <a:t> </a:t>
          </a:r>
          <a:r>
            <a:rPr lang="en-US" sz="2400" kern="1200" dirty="0" err="1">
              <a:solidFill>
                <a:schemeClr val="tx2"/>
              </a:solidFill>
            </a:rPr>
            <a:t>leven</a:t>
          </a:r>
          <a:r>
            <a:rPr lang="en-US" sz="2400" kern="1200" dirty="0">
              <a:solidFill>
                <a:schemeClr val="tx2"/>
              </a:solidFill>
            </a:rPr>
            <a:t>?</a:t>
          </a:r>
        </a:p>
      </dsp:txBody>
      <dsp:txXfrm>
        <a:off x="0" y="2348"/>
        <a:ext cx="6726936" cy="800882"/>
      </dsp:txXfrm>
    </dsp:sp>
    <dsp:sp modelId="{6B0194C3-66B2-4746-827F-4BB0538420EE}">
      <dsp:nvSpPr>
        <dsp:cNvPr id="0" name=""/>
        <dsp:cNvSpPr/>
      </dsp:nvSpPr>
      <dsp:spPr>
        <a:xfrm>
          <a:off x="0" y="803231"/>
          <a:ext cx="6726936" cy="0"/>
        </a:xfrm>
        <a:prstGeom prst="line">
          <a:avLst/>
        </a:prstGeom>
        <a:solidFill>
          <a:schemeClr val="accent1">
            <a:hueOff val="0"/>
            <a:satOff val="0"/>
            <a:lumOff val="0"/>
            <a:alphaOff val="0"/>
          </a:schemeClr>
        </a:solidFill>
        <a:ln w="1905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C3F68AF3-0A55-4ADB-8723-FA5B8CC4C9ED}">
      <dsp:nvSpPr>
        <dsp:cNvPr id="0" name=""/>
        <dsp:cNvSpPr/>
      </dsp:nvSpPr>
      <dsp:spPr>
        <a:xfrm>
          <a:off x="0" y="803231"/>
          <a:ext cx="6726936" cy="80088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440" tIns="91440" rIns="91440" bIns="91440" numCol="1" spcCol="1270" anchor="t" anchorCtr="0">
          <a:noAutofit/>
        </a:bodyPr>
        <a:lstStyle/>
        <a:p>
          <a:pPr marL="0" lvl="0" indent="0" algn="l" defTabSz="1066800">
            <a:lnSpc>
              <a:spcPct val="90000"/>
            </a:lnSpc>
            <a:spcBef>
              <a:spcPct val="0"/>
            </a:spcBef>
            <a:spcAft>
              <a:spcPct val="35000"/>
            </a:spcAft>
            <a:buNone/>
          </a:pPr>
          <a:r>
            <a:rPr lang="en-US" sz="2400" kern="1200" dirty="0">
              <a:solidFill>
                <a:schemeClr val="tx2"/>
              </a:solidFill>
            </a:rPr>
            <a:t>Wat </a:t>
          </a:r>
          <a:r>
            <a:rPr lang="en-US" sz="2400" kern="1200" dirty="0" err="1">
              <a:solidFill>
                <a:schemeClr val="tx2"/>
              </a:solidFill>
            </a:rPr>
            <a:t>vind</a:t>
          </a:r>
          <a:r>
            <a:rPr lang="en-US" sz="2400" kern="1200" dirty="0">
              <a:solidFill>
                <a:schemeClr val="tx2"/>
              </a:solidFill>
            </a:rPr>
            <a:t> </a:t>
          </a:r>
          <a:r>
            <a:rPr lang="en-US" sz="2400" kern="1200" dirty="0" err="1">
              <a:solidFill>
                <a:schemeClr val="tx2"/>
              </a:solidFill>
            </a:rPr>
            <a:t>ik</a:t>
          </a:r>
          <a:r>
            <a:rPr lang="en-US" sz="2400" kern="1200" dirty="0">
              <a:solidFill>
                <a:schemeClr val="tx2"/>
              </a:solidFill>
            </a:rPr>
            <a:t> het </a:t>
          </a:r>
          <a:r>
            <a:rPr lang="en-US" sz="2400" kern="1200" dirty="0" err="1">
              <a:solidFill>
                <a:schemeClr val="tx2"/>
              </a:solidFill>
            </a:rPr>
            <a:t>meest</a:t>
          </a:r>
          <a:r>
            <a:rPr lang="en-US" sz="2400" kern="1200" dirty="0">
              <a:solidFill>
                <a:schemeClr val="tx2"/>
              </a:solidFill>
            </a:rPr>
            <a:t> </a:t>
          </a:r>
          <a:r>
            <a:rPr lang="en-US" sz="2400" kern="1200" dirty="0" err="1">
              <a:solidFill>
                <a:schemeClr val="tx2"/>
              </a:solidFill>
            </a:rPr>
            <a:t>belangrijk</a:t>
          </a:r>
          <a:r>
            <a:rPr lang="en-US" sz="2400" kern="1200" dirty="0">
              <a:solidFill>
                <a:schemeClr val="tx2"/>
              </a:solidFill>
            </a:rPr>
            <a:t> </a:t>
          </a:r>
          <a:r>
            <a:rPr lang="en-US" sz="2400" kern="1200" dirty="0" err="1">
              <a:solidFill>
                <a:schemeClr val="tx2"/>
              </a:solidFill>
            </a:rPr>
            <a:t>voor</a:t>
          </a:r>
          <a:r>
            <a:rPr lang="en-US" sz="2400" kern="1200" dirty="0">
              <a:solidFill>
                <a:schemeClr val="tx2"/>
              </a:solidFill>
            </a:rPr>
            <a:t> </a:t>
          </a:r>
          <a:r>
            <a:rPr lang="en-US" sz="2400" kern="1200" dirty="0" err="1">
              <a:solidFill>
                <a:schemeClr val="tx2"/>
              </a:solidFill>
            </a:rPr>
            <a:t>goede</a:t>
          </a:r>
          <a:r>
            <a:rPr lang="en-US" sz="2400" kern="1200" dirty="0">
              <a:solidFill>
                <a:schemeClr val="tx2"/>
              </a:solidFill>
            </a:rPr>
            <a:t> zorg?</a:t>
          </a:r>
        </a:p>
      </dsp:txBody>
      <dsp:txXfrm>
        <a:off x="0" y="803231"/>
        <a:ext cx="6726936" cy="800882"/>
      </dsp:txXfrm>
    </dsp:sp>
    <dsp:sp modelId="{55D79680-2738-464B-81FA-D42BA3061208}">
      <dsp:nvSpPr>
        <dsp:cNvPr id="0" name=""/>
        <dsp:cNvSpPr/>
      </dsp:nvSpPr>
      <dsp:spPr>
        <a:xfrm>
          <a:off x="0" y="1604114"/>
          <a:ext cx="6726936" cy="0"/>
        </a:xfrm>
        <a:prstGeom prst="line">
          <a:avLst/>
        </a:prstGeom>
        <a:solidFill>
          <a:schemeClr val="accent1">
            <a:hueOff val="0"/>
            <a:satOff val="0"/>
            <a:lumOff val="0"/>
            <a:alphaOff val="0"/>
          </a:schemeClr>
        </a:solidFill>
        <a:ln w="1905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706145A3-0C12-4683-B311-EB4B326E5D1E}">
      <dsp:nvSpPr>
        <dsp:cNvPr id="0" name=""/>
        <dsp:cNvSpPr/>
      </dsp:nvSpPr>
      <dsp:spPr>
        <a:xfrm>
          <a:off x="0" y="1604114"/>
          <a:ext cx="6726936" cy="80088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440" tIns="91440" rIns="91440" bIns="91440" numCol="1" spcCol="1270" anchor="t" anchorCtr="0">
          <a:noAutofit/>
        </a:bodyPr>
        <a:lstStyle/>
        <a:p>
          <a:pPr marL="0" lvl="0" indent="0" algn="l" defTabSz="1066800">
            <a:lnSpc>
              <a:spcPct val="90000"/>
            </a:lnSpc>
            <a:spcBef>
              <a:spcPct val="0"/>
            </a:spcBef>
            <a:spcAft>
              <a:spcPct val="35000"/>
            </a:spcAft>
            <a:buNone/>
          </a:pPr>
          <a:r>
            <a:rPr lang="en-US" sz="2400" kern="1200" dirty="0">
              <a:solidFill>
                <a:schemeClr val="tx2"/>
              </a:solidFill>
            </a:rPr>
            <a:t>Wat </a:t>
          </a:r>
          <a:r>
            <a:rPr lang="en-US" sz="2400" kern="1200" dirty="0" err="1">
              <a:solidFill>
                <a:schemeClr val="tx2"/>
              </a:solidFill>
            </a:rPr>
            <a:t>betekent</a:t>
          </a:r>
          <a:r>
            <a:rPr lang="en-US" sz="2400" kern="1200" dirty="0">
              <a:solidFill>
                <a:schemeClr val="tx2"/>
              </a:solidFill>
            </a:rPr>
            <a:t> </a:t>
          </a:r>
          <a:r>
            <a:rPr lang="en-US" sz="2400" kern="1200" dirty="0" err="1">
              <a:solidFill>
                <a:schemeClr val="tx2"/>
              </a:solidFill>
            </a:rPr>
            <a:t>dit</a:t>
          </a:r>
          <a:r>
            <a:rPr lang="en-US" sz="2400" kern="1200" dirty="0">
              <a:solidFill>
                <a:schemeClr val="tx2"/>
              </a:solidFill>
            </a:rPr>
            <a:t> </a:t>
          </a:r>
          <a:r>
            <a:rPr lang="en-US" sz="2400" kern="1200" dirty="0" err="1">
              <a:solidFill>
                <a:schemeClr val="tx2"/>
              </a:solidFill>
            </a:rPr>
            <a:t>voor</a:t>
          </a:r>
          <a:r>
            <a:rPr lang="en-US" sz="2400" kern="1200" dirty="0">
              <a:solidFill>
                <a:schemeClr val="tx2"/>
              </a:solidFill>
            </a:rPr>
            <a:t> </a:t>
          </a:r>
          <a:r>
            <a:rPr lang="en-US" sz="2400" kern="1200" dirty="0" err="1">
              <a:solidFill>
                <a:schemeClr val="tx2"/>
              </a:solidFill>
            </a:rPr>
            <a:t>mij</a:t>
          </a:r>
          <a:r>
            <a:rPr lang="en-US" sz="2400" kern="1200" dirty="0">
              <a:solidFill>
                <a:schemeClr val="tx2"/>
              </a:solidFill>
            </a:rPr>
            <a:t>? En </a:t>
          </a:r>
          <a:r>
            <a:rPr lang="en-US" sz="2400" kern="1200" dirty="0" err="1">
              <a:solidFill>
                <a:schemeClr val="tx2"/>
              </a:solidFill>
            </a:rPr>
            <a:t>voor</a:t>
          </a:r>
          <a:r>
            <a:rPr lang="en-US" sz="2400" kern="1200" dirty="0">
              <a:solidFill>
                <a:schemeClr val="tx2"/>
              </a:solidFill>
            </a:rPr>
            <a:t> </a:t>
          </a:r>
          <a:r>
            <a:rPr lang="en-US" sz="2400" kern="1200" dirty="0" err="1">
              <a:solidFill>
                <a:schemeClr val="tx2"/>
              </a:solidFill>
            </a:rPr>
            <a:t>mijn</a:t>
          </a:r>
          <a:r>
            <a:rPr lang="en-US" sz="2400" kern="1200" dirty="0">
              <a:solidFill>
                <a:schemeClr val="tx2"/>
              </a:solidFill>
            </a:rPr>
            <a:t> </a:t>
          </a:r>
          <a:r>
            <a:rPr lang="en-US" sz="2400" kern="1200" dirty="0" err="1">
              <a:solidFill>
                <a:schemeClr val="tx2"/>
              </a:solidFill>
            </a:rPr>
            <a:t>naasten</a:t>
          </a:r>
          <a:r>
            <a:rPr lang="en-US" sz="2400" kern="1200" dirty="0">
              <a:solidFill>
                <a:schemeClr val="tx2"/>
              </a:solidFill>
            </a:rPr>
            <a:t>?</a:t>
          </a:r>
        </a:p>
      </dsp:txBody>
      <dsp:txXfrm>
        <a:off x="0" y="1604114"/>
        <a:ext cx="6726936" cy="800882"/>
      </dsp:txXfrm>
    </dsp:sp>
    <dsp:sp modelId="{42E15884-824B-4B3A-A78F-6250CB4329BF}">
      <dsp:nvSpPr>
        <dsp:cNvPr id="0" name=""/>
        <dsp:cNvSpPr/>
      </dsp:nvSpPr>
      <dsp:spPr>
        <a:xfrm>
          <a:off x="0" y="2404997"/>
          <a:ext cx="6726936" cy="0"/>
        </a:xfrm>
        <a:prstGeom prst="line">
          <a:avLst/>
        </a:prstGeom>
        <a:solidFill>
          <a:schemeClr val="accent1">
            <a:hueOff val="0"/>
            <a:satOff val="0"/>
            <a:lumOff val="0"/>
            <a:alphaOff val="0"/>
          </a:schemeClr>
        </a:solidFill>
        <a:ln w="1905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FFCFF39B-E356-450A-8D54-6181C449954B}">
      <dsp:nvSpPr>
        <dsp:cNvPr id="0" name=""/>
        <dsp:cNvSpPr/>
      </dsp:nvSpPr>
      <dsp:spPr>
        <a:xfrm>
          <a:off x="0" y="2404997"/>
          <a:ext cx="6726936" cy="80088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440" tIns="91440" rIns="91440" bIns="91440" numCol="1" spcCol="1270" anchor="t" anchorCtr="0">
          <a:noAutofit/>
        </a:bodyPr>
        <a:lstStyle/>
        <a:p>
          <a:pPr marL="0" lvl="0" indent="0" algn="l" defTabSz="1066800">
            <a:lnSpc>
              <a:spcPct val="90000"/>
            </a:lnSpc>
            <a:spcBef>
              <a:spcPct val="0"/>
            </a:spcBef>
            <a:spcAft>
              <a:spcPct val="35000"/>
            </a:spcAft>
            <a:buNone/>
          </a:pPr>
          <a:r>
            <a:rPr lang="en-US" sz="2400" kern="1200" dirty="0">
              <a:solidFill>
                <a:schemeClr val="tx2"/>
              </a:solidFill>
            </a:rPr>
            <a:t>Wat </a:t>
          </a:r>
          <a:r>
            <a:rPr lang="en-US" sz="2400" kern="1200" dirty="0" err="1">
              <a:solidFill>
                <a:schemeClr val="tx2"/>
              </a:solidFill>
            </a:rPr>
            <a:t>zijn</a:t>
          </a:r>
          <a:r>
            <a:rPr lang="en-US" sz="2400" kern="1200" dirty="0">
              <a:solidFill>
                <a:schemeClr val="tx2"/>
              </a:solidFill>
            </a:rPr>
            <a:t> de </a:t>
          </a:r>
          <a:r>
            <a:rPr lang="en-US" sz="2400" kern="1200" dirty="0" err="1">
              <a:solidFill>
                <a:schemeClr val="tx2"/>
              </a:solidFill>
            </a:rPr>
            <a:t>voordelen</a:t>
          </a:r>
          <a:r>
            <a:rPr lang="en-US" sz="2400" kern="1200" dirty="0">
              <a:solidFill>
                <a:schemeClr val="tx2"/>
              </a:solidFill>
            </a:rPr>
            <a:t> en </a:t>
          </a:r>
          <a:r>
            <a:rPr lang="en-US" sz="2400" kern="1200" dirty="0" err="1">
              <a:solidFill>
                <a:schemeClr val="tx2"/>
              </a:solidFill>
            </a:rPr>
            <a:t>nadelen</a:t>
          </a:r>
          <a:r>
            <a:rPr lang="en-US" sz="2400" kern="1200" dirty="0">
              <a:solidFill>
                <a:schemeClr val="tx2"/>
              </a:solidFill>
            </a:rPr>
            <a:t> van </a:t>
          </a:r>
          <a:r>
            <a:rPr lang="en-US" sz="2400" kern="1200" dirty="0" err="1">
              <a:solidFill>
                <a:schemeClr val="tx2"/>
              </a:solidFill>
            </a:rPr>
            <a:t>keuzes</a:t>
          </a:r>
          <a:r>
            <a:rPr lang="en-US" sz="2400" kern="1200" dirty="0">
              <a:solidFill>
                <a:schemeClr val="tx2"/>
              </a:solidFill>
            </a:rPr>
            <a:t>?</a:t>
          </a:r>
        </a:p>
      </dsp:txBody>
      <dsp:txXfrm>
        <a:off x="0" y="2404997"/>
        <a:ext cx="6726936" cy="800882"/>
      </dsp:txXfrm>
    </dsp:sp>
    <dsp:sp modelId="{D1EDFA8E-AEF0-4D61-A240-79008C3ECE0D}">
      <dsp:nvSpPr>
        <dsp:cNvPr id="0" name=""/>
        <dsp:cNvSpPr/>
      </dsp:nvSpPr>
      <dsp:spPr>
        <a:xfrm>
          <a:off x="0" y="3205880"/>
          <a:ext cx="6726936" cy="0"/>
        </a:xfrm>
        <a:prstGeom prst="line">
          <a:avLst/>
        </a:prstGeom>
        <a:solidFill>
          <a:schemeClr val="accent1">
            <a:hueOff val="0"/>
            <a:satOff val="0"/>
            <a:lumOff val="0"/>
            <a:alphaOff val="0"/>
          </a:schemeClr>
        </a:solidFill>
        <a:ln w="1905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EFCCA458-6A99-4CF3-9187-CF17AE1DA851}">
      <dsp:nvSpPr>
        <dsp:cNvPr id="0" name=""/>
        <dsp:cNvSpPr/>
      </dsp:nvSpPr>
      <dsp:spPr>
        <a:xfrm>
          <a:off x="0" y="3205880"/>
          <a:ext cx="6726936" cy="80088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440" tIns="91440" rIns="91440" bIns="91440" numCol="1" spcCol="1270" anchor="t" anchorCtr="0">
          <a:noAutofit/>
        </a:bodyPr>
        <a:lstStyle/>
        <a:p>
          <a:pPr marL="0" lvl="0" indent="0" algn="l" defTabSz="1066800">
            <a:lnSpc>
              <a:spcPct val="90000"/>
            </a:lnSpc>
            <a:spcBef>
              <a:spcPct val="0"/>
            </a:spcBef>
            <a:spcAft>
              <a:spcPct val="35000"/>
            </a:spcAft>
            <a:buNone/>
          </a:pPr>
          <a:r>
            <a:rPr lang="en-US" sz="2400" kern="1200" dirty="0">
              <a:solidFill>
                <a:schemeClr val="tx2"/>
              </a:solidFill>
            </a:rPr>
            <a:t>Wat </a:t>
          </a:r>
          <a:r>
            <a:rPr lang="en-US" sz="2400" kern="1200" dirty="0" err="1">
              <a:solidFill>
                <a:schemeClr val="tx2"/>
              </a:solidFill>
            </a:rPr>
            <a:t>wil</a:t>
          </a:r>
          <a:r>
            <a:rPr lang="en-US" sz="2400" kern="1200" dirty="0">
              <a:solidFill>
                <a:schemeClr val="tx2"/>
              </a:solidFill>
            </a:rPr>
            <a:t> </a:t>
          </a:r>
          <a:r>
            <a:rPr lang="en-US" sz="2400" kern="1200" dirty="0" err="1">
              <a:solidFill>
                <a:schemeClr val="tx2"/>
              </a:solidFill>
            </a:rPr>
            <a:t>ik</a:t>
          </a:r>
          <a:r>
            <a:rPr lang="en-US" sz="2400" kern="1200" dirty="0">
              <a:solidFill>
                <a:schemeClr val="tx2"/>
              </a:solidFill>
            </a:rPr>
            <a:t> </a:t>
          </a:r>
          <a:r>
            <a:rPr lang="en-US" sz="2400" kern="1200" dirty="0" err="1">
              <a:solidFill>
                <a:schemeClr val="tx2"/>
              </a:solidFill>
            </a:rPr>
            <a:t>nog</a:t>
          </a:r>
          <a:r>
            <a:rPr lang="en-US" sz="2400" kern="1200" dirty="0">
              <a:solidFill>
                <a:schemeClr val="tx2"/>
              </a:solidFill>
            </a:rPr>
            <a:t> </a:t>
          </a:r>
          <a:r>
            <a:rPr lang="en-US" sz="2400" kern="1200" dirty="0" err="1">
              <a:solidFill>
                <a:schemeClr val="tx2"/>
              </a:solidFill>
            </a:rPr>
            <a:t>kunnen</a:t>
          </a:r>
          <a:r>
            <a:rPr lang="en-US" sz="2400" kern="1200" dirty="0">
              <a:solidFill>
                <a:schemeClr val="tx2"/>
              </a:solidFill>
            </a:rPr>
            <a:t> </a:t>
          </a:r>
          <a:r>
            <a:rPr lang="en-US" sz="2400" kern="1200" dirty="0" err="1">
              <a:solidFill>
                <a:schemeClr val="tx2"/>
              </a:solidFill>
            </a:rPr>
            <a:t>doen</a:t>
          </a:r>
          <a:r>
            <a:rPr lang="en-US" sz="2400" kern="1200" dirty="0">
              <a:solidFill>
                <a:schemeClr val="tx2"/>
              </a:solidFill>
            </a:rPr>
            <a:t>?</a:t>
          </a:r>
        </a:p>
      </dsp:txBody>
      <dsp:txXfrm>
        <a:off x="0" y="3205880"/>
        <a:ext cx="6726936" cy="800882"/>
      </dsp:txXfrm>
    </dsp:sp>
    <dsp:sp modelId="{C0A30133-2436-4C26-AED8-8EAF7D5A8461}">
      <dsp:nvSpPr>
        <dsp:cNvPr id="0" name=""/>
        <dsp:cNvSpPr/>
      </dsp:nvSpPr>
      <dsp:spPr>
        <a:xfrm>
          <a:off x="0" y="4006763"/>
          <a:ext cx="6726936" cy="0"/>
        </a:xfrm>
        <a:prstGeom prst="line">
          <a:avLst/>
        </a:prstGeom>
        <a:solidFill>
          <a:schemeClr val="accent1">
            <a:hueOff val="0"/>
            <a:satOff val="0"/>
            <a:lumOff val="0"/>
            <a:alphaOff val="0"/>
          </a:schemeClr>
        </a:solidFill>
        <a:ln w="1905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49D261A2-D44B-45C5-8BEE-A6D2EA5C4D10}">
      <dsp:nvSpPr>
        <dsp:cNvPr id="0" name=""/>
        <dsp:cNvSpPr/>
      </dsp:nvSpPr>
      <dsp:spPr>
        <a:xfrm>
          <a:off x="0" y="4006763"/>
          <a:ext cx="6726936" cy="80088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440" tIns="91440" rIns="91440" bIns="91440" numCol="1" spcCol="1270" anchor="t" anchorCtr="0">
          <a:noAutofit/>
        </a:bodyPr>
        <a:lstStyle/>
        <a:p>
          <a:pPr marL="0" lvl="0" indent="0" algn="l" defTabSz="1066800">
            <a:lnSpc>
              <a:spcPct val="90000"/>
            </a:lnSpc>
            <a:spcBef>
              <a:spcPct val="0"/>
            </a:spcBef>
            <a:spcAft>
              <a:spcPct val="35000"/>
            </a:spcAft>
            <a:buNone/>
          </a:pPr>
          <a:r>
            <a:rPr lang="en-US" sz="2400" kern="1200" dirty="0">
              <a:solidFill>
                <a:schemeClr val="tx2"/>
              </a:solidFill>
            </a:rPr>
            <a:t>En wat </a:t>
          </a:r>
          <a:r>
            <a:rPr lang="en-US" sz="2400" kern="1200" dirty="0" err="1">
              <a:solidFill>
                <a:schemeClr val="tx2"/>
              </a:solidFill>
            </a:rPr>
            <a:t>heb</a:t>
          </a:r>
          <a:r>
            <a:rPr lang="en-US" sz="2400" kern="1200" dirty="0">
              <a:solidFill>
                <a:schemeClr val="tx2"/>
              </a:solidFill>
            </a:rPr>
            <a:t> </a:t>
          </a:r>
          <a:r>
            <a:rPr lang="en-US" sz="2400" kern="1200" dirty="0" err="1">
              <a:solidFill>
                <a:schemeClr val="tx2"/>
              </a:solidFill>
            </a:rPr>
            <a:t>ik</a:t>
          </a:r>
          <a:r>
            <a:rPr lang="en-US" sz="2400" kern="1200" dirty="0">
              <a:solidFill>
                <a:schemeClr val="tx2"/>
              </a:solidFill>
            </a:rPr>
            <a:t> </a:t>
          </a:r>
          <a:r>
            <a:rPr lang="en-US" sz="2400" kern="1200" dirty="0" err="1">
              <a:solidFill>
                <a:schemeClr val="tx2"/>
              </a:solidFill>
            </a:rPr>
            <a:t>daarvoor</a:t>
          </a:r>
          <a:r>
            <a:rPr lang="en-US" sz="2400" kern="1200" dirty="0">
              <a:solidFill>
                <a:schemeClr val="tx2"/>
              </a:solidFill>
            </a:rPr>
            <a:t> </a:t>
          </a:r>
          <a:r>
            <a:rPr lang="en-US" sz="2400" kern="1200" dirty="0" err="1">
              <a:solidFill>
                <a:schemeClr val="tx2"/>
              </a:solidFill>
            </a:rPr>
            <a:t>nodig</a:t>
          </a:r>
          <a:r>
            <a:rPr lang="en-US" sz="2400" kern="1200" dirty="0">
              <a:solidFill>
                <a:schemeClr val="tx2"/>
              </a:solidFill>
            </a:rPr>
            <a:t>?</a:t>
          </a:r>
        </a:p>
      </dsp:txBody>
      <dsp:txXfrm>
        <a:off x="0" y="4006763"/>
        <a:ext cx="6726936" cy="800882"/>
      </dsp:txXfrm>
    </dsp:sp>
  </dsp:spTree>
</dsp:drawing>
</file>

<file path=ppt/diagrams/layout1.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2.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nl-NL"/>
          </a:p>
        </p:txBody>
      </p:sp>
      <p:sp>
        <p:nvSpPr>
          <p:cNvPr id="3" name="Tijdelijke aanduiding voor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EE1819F-4833-4995-8B35-A044C2FFDDA8}" type="datetimeFigureOut">
              <a:rPr lang="nl-NL" smtClean="0"/>
              <a:t>23-2-2026</a:t>
            </a:fld>
            <a:endParaRPr lang="nl-NL"/>
          </a:p>
        </p:txBody>
      </p:sp>
      <p:sp>
        <p:nvSpPr>
          <p:cNvPr id="4" name="Tijdelijke aanduiding voor dia-afbeelding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nl-NL"/>
          </a:p>
        </p:txBody>
      </p:sp>
      <p:sp>
        <p:nvSpPr>
          <p:cNvPr id="5" name="Tijdelijke aanduiding voor notiti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6" name="Tijdelijke aanduiding voor voetteks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nl-NL"/>
          </a:p>
        </p:txBody>
      </p:sp>
      <p:sp>
        <p:nvSpPr>
          <p:cNvPr id="7" name="Tijdelijke aanduiding voor dia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A18C6C4-5713-4E6C-8805-405D4FE3D2E2}" type="slidenum">
              <a:rPr lang="nl-NL" smtClean="0"/>
              <a:t>‹nr.›</a:t>
            </a:fld>
            <a:endParaRPr lang="nl-NL"/>
          </a:p>
        </p:txBody>
      </p:sp>
    </p:spTree>
    <p:extLst>
      <p:ext uri="{BB962C8B-B14F-4D97-AF65-F5344CB8AC3E}">
        <p14:creationId xmlns:p14="http://schemas.microsoft.com/office/powerpoint/2010/main" val="355626398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De (locatie)manager heet iedereen welkom. Stelt zichzelf, de projectleider en evt. andere spreker (bv. </a:t>
            </a:r>
            <a:r>
              <a:rPr lang="nl-NL" dirty="0" err="1"/>
              <a:t>aandachtsvelder</a:t>
            </a:r>
            <a:r>
              <a:rPr lang="nl-NL" dirty="0"/>
              <a:t>) voor.</a:t>
            </a:r>
          </a:p>
          <a:p>
            <a:endParaRPr lang="nl-NL" dirty="0"/>
          </a:p>
          <a:p>
            <a:r>
              <a:rPr lang="nl-NL" dirty="0"/>
              <a:t>Vertel over het doel van deze familiebijeenkomst: om familie te informeren over wat palliatieve zorg is en hoe de zorgmedewerkers op de locatie zich inspannen voor goede palliatieve zorg voor bewoners. Ook is het doel om samen het gesprek aan te gaan over wat wensen voor de laatste levensfase zouden kunnen zijn voor bewoners, en wat de mogelijkheden daarvoor zijn op de locatie.</a:t>
            </a:r>
          </a:p>
          <a:p>
            <a:endParaRPr lang="nl-NL" dirty="0"/>
          </a:p>
          <a:p>
            <a:r>
              <a:rPr lang="nl-NL" dirty="0"/>
              <a:t>Leg uit dat de informatiebijeenkomst voor familie plaatsvindt in het kader van het PACE-NL Programma. Dit is een programma dat de komende tijd wordt uitgerold op de locatie. De zorgmedewerkers zullen een aantal scholingen krijgen over palliatieve zorg en ondersteuning krijgen bij het geven van goede palliatieve zorg.    </a:t>
            </a:r>
          </a:p>
          <a:p>
            <a:endParaRPr lang="nl-NL" dirty="0"/>
          </a:p>
          <a:p>
            <a:r>
              <a:rPr lang="nl-NL" dirty="0"/>
              <a:t>Leg uit dat deze bijeenkomst ong. 1,5 uur zal duren en dat er daarna tijd is om na te praten (met koffie/thee/drankje).</a:t>
            </a:r>
          </a:p>
          <a:p>
            <a:pPr marL="0" marR="0" lvl="0" indent="0" algn="l" defTabSz="914400" rtl="0" eaLnBrk="1" fontAlgn="auto" latinLnBrk="0" hangingPunct="1">
              <a:lnSpc>
                <a:spcPct val="100000"/>
              </a:lnSpc>
              <a:spcBef>
                <a:spcPts val="0"/>
              </a:spcBef>
              <a:spcAft>
                <a:spcPts val="0"/>
              </a:spcAft>
              <a:buClrTx/>
              <a:buSzTx/>
              <a:buFontTx/>
              <a:buNone/>
              <a:tabLst/>
              <a:defRPr/>
            </a:pPr>
            <a:endParaRPr lang="nl-NL"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nl-NL" sz="1200" kern="1200" dirty="0">
                <a:solidFill>
                  <a:schemeClr val="tx1"/>
                </a:solidFill>
                <a:effectLst/>
                <a:latin typeface="+mn-lt"/>
                <a:ea typeface="+mn-ea"/>
                <a:cs typeface="+mn-cs"/>
              </a:rPr>
              <a:t>Moedig de aanwezige familieleden aan om vragen te stellen tijdens en na de presentatie. </a:t>
            </a:r>
          </a:p>
          <a:p>
            <a:endParaRPr lang="nl-NL" dirty="0"/>
          </a:p>
          <a:p>
            <a:endParaRPr lang="nl-NL" dirty="0"/>
          </a:p>
        </p:txBody>
      </p:sp>
      <p:sp>
        <p:nvSpPr>
          <p:cNvPr id="4" name="Tijdelijke aanduiding voor dianummer 3"/>
          <p:cNvSpPr>
            <a:spLocks noGrp="1"/>
          </p:cNvSpPr>
          <p:nvPr>
            <p:ph type="sldNum" sz="quarter" idx="5"/>
          </p:nvPr>
        </p:nvSpPr>
        <p:spPr/>
        <p:txBody>
          <a:bodyPr/>
          <a:lstStyle/>
          <a:p>
            <a:fld id="{EA18C6C4-5713-4E6C-8805-405D4FE3D2E2}" type="slidenum">
              <a:rPr lang="nl-NL" smtClean="0"/>
              <a:t>1</a:t>
            </a:fld>
            <a:endParaRPr lang="nl-NL"/>
          </a:p>
        </p:txBody>
      </p:sp>
    </p:spTree>
    <p:extLst>
      <p:ext uri="{BB962C8B-B14F-4D97-AF65-F5344CB8AC3E}">
        <p14:creationId xmlns:p14="http://schemas.microsoft.com/office/powerpoint/2010/main" val="56619032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NL" dirty="0"/>
              <a:t>Bij een combinatie van een of meerdere van deze verschijnselen is er sterke aanwijzing voor het aanbreken van de stervensfase.</a:t>
            </a:r>
          </a:p>
          <a:p>
            <a:pPr marL="0" marR="0" lvl="0" indent="0" algn="l" defTabSz="914400" rtl="0" eaLnBrk="1" fontAlgn="auto" latinLnBrk="0" hangingPunct="1">
              <a:lnSpc>
                <a:spcPct val="100000"/>
              </a:lnSpc>
              <a:spcBef>
                <a:spcPts val="0"/>
              </a:spcBef>
              <a:spcAft>
                <a:spcPts val="0"/>
              </a:spcAft>
              <a:buClrTx/>
              <a:buSzTx/>
              <a:buFontTx/>
              <a:buNone/>
              <a:tabLst/>
              <a:defRPr/>
            </a:pPr>
            <a:endParaRPr lang="nl-NL" dirty="0"/>
          </a:p>
          <a:p>
            <a:pPr marL="0" marR="0" lvl="0" indent="0" algn="l" defTabSz="914400" rtl="0" eaLnBrk="1" fontAlgn="auto" latinLnBrk="0" hangingPunct="1">
              <a:lnSpc>
                <a:spcPct val="100000"/>
              </a:lnSpc>
              <a:spcBef>
                <a:spcPts val="0"/>
              </a:spcBef>
              <a:spcAft>
                <a:spcPts val="0"/>
              </a:spcAft>
              <a:buClrTx/>
              <a:buSzTx/>
              <a:buFontTx/>
              <a:buNone/>
              <a:tabLst/>
              <a:defRPr/>
            </a:pPr>
            <a:r>
              <a:rPr lang="nl-NL" dirty="0"/>
              <a:t>Het is goed om te weten hoe wij tekenen van de stervensfase herkennen, zodat u niet schrikt als dingen veranderen.</a:t>
            </a:r>
            <a:br>
              <a:rPr lang="nl-NL" dirty="0"/>
            </a:br>
            <a:r>
              <a:rPr lang="nl-NL" dirty="0"/>
              <a:t>In de stervensfase neemt vaak de behoefte aan eten en drinken af, verandert de ademhaling, iemand is minder wakker, er kan onrust zijn. Dat hoort vaak bij het sterven.</a:t>
            </a:r>
          </a:p>
          <a:p>
            <a:pPr marL="0" marR="0" lvl="0" indent="0" algn="l" defTabSz="914400" rtl="0" eaLnBrk="1" fontAlgn="auto" latinLnBrk="0" hangingPunct="1">
              <a:lnSpc>
                <a:spcPct val="100000"/>
              </a:lnSpc>
              <a:spcBef>
                <a:spcPts val="0"/>
              </a:spcBef>
              <a:spcAft>
                <a:spcPts val="0"/>
              </a:spcAft>
              <a:buClrTx/>
              <a:buSzTx/>
              <a:buFontTx/>
              <a:buNone/>
              <a:tabLst/>
              <a:defRPr/>
            </a:pPr>
            <a:endParaRPr lang="nl-NL" dirty="0"/>
          </a:p>
          <a:p>
            <a:pPr marL="0" marR="0" lvl="0" indent="0" algn="l" defTabSz="914400" rtl="0" eaLnBrk="1" fontAlgn="auto" latinLnBrk="0" hangingPunct="1">
              <a:lnSpc>
                <a:spcPct val="100000"/>
              </a:lnSpc>
              <a:spcBef>
                <a:spcPts val="0"/>
              </a:spcBef>
              <a:spcAft>
                <a:spcPts val="0"/>
              </a:spcAft>
              <a:buClrTx/>
              <a:buSzTx/>
              <a:buFontTx/>
              <a:buNone/>
              <a:tabLst/>
              <a:defRPr/>
            </a:pPr>
            <a:r>
              <a:rPr lang="nl-NL" b="1" dirty="0"/>
              <a:t>Belangrijke geruststelling</a:t>
            </a:r>
            <a:br>
              <a:rPr lang="nl-NL" dirty="0"/>
            </a:br>
            <a:r>
              <a:rPr lang="nl-NL" dirty="0"/>
              <a:t>Dit betekent niet dat iemand ‘lijdt omdat hij niet eet of drinkt’. Het lichaam kan het vaak gewoon niet meer verwerken; wij focussen op comfort.</a:t>
            </a:r>
          </a:p>
          <a:p>
            <a:pPr marL="0" marR="0" lvl="0" indent="0" algn="l" defTabSz="914400" rtl="0" eaLnBrk="1" fontAlgn="auto" latinLnBrk="0" hangingPunct="1">
              <a:lnSpc>
                <a:spcPct val="100000"/>
              </a:lnSpc>
              <a:spcBef>
                <a:spcPts val="0"/>
              </a:spcBef>
              <a:spcAft>
                <a:spcPts val="0"/>
              </a:spcAft>
              <a:buClrTx/>
              <a:buSzTx/>
              <a:buFontTx/>
              <a:buNone/>
              <a:tabLst/>
              <a:defRPr/>
            </a:pPr>
            <a:endParaRPr lang="nl-NL" dirty="0"/>
          </a:p>
          <a:p>
            <a:endParaRPr lang="nl-NL" dirty="0"/>
          </a:p>
        </p:txBody>
      </p:sp>
      <p:sp>
        <p:nvSpPr>
          <p:cNvPr id="4" name="Tijdelijke aanduiding voor dianummer 3"/>
          <p:cNvSpPr>
            <a:spLocks noGrp="1"/>
          </p:cNvSpPr>
          <p:nvPr>
            <p:ph type="sldNum" sz="quarter" idx="5"/>
          </p:nvPr>
        </p:nvSpPr>
        <p:spPr/>
        <p:txBody>
          <a:bodyPr/>
          <a:lstStyle/>
          <a:p>
            <a:fld id="{EA18C6C4-5713-4E6C-8805-405D4FE3D2E2}" type="slidenum">
              <a:rPr lang="nl-NL" smtClean="0"/>
              <a:t>10</a:t>
            </a:fld>
            <a:endParaRPr lang="nl-NL"/>
          </a:p>
        </p:txBody>
      </p:sp>
    </p:spTree>
    <p:extLst>
      <p:ext uri="{BB962C8B-B14F-4D97-AF65-F5344CB8AC3E}">
        <p14:creationId xmlns:p14="http://schemas.microsoft.com/office/powerpoint/2010/main" val="108786602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sz="1200" b="0" i="0" kern="1200" dirty="0">
                <a:solidFill>
                  <a:schemeClr val="tx1"/>
                </a:solidFill>
                <a:effectLst/>
                <a:latin typeface="+mn-lt"/>
                <a:ea typeface="+mn-ea"/>
                <a:cs typeface="+mn-cs"/>
              </a:rPr>
              <a:t>Vertel dat sommige klachten in de stervensfase heel moeilijk te behandelen zijn. Bij een levensverwachting van korter dan 2 weken kan de arts voorstellen om het bewustzijn van de bewoner te verlagen. Het verlagen van het bewustzijn noemen we sedatie. Bij palliatieve sedatie dient een arts medicijnen toe die zorgen dat iemand zijn/haar klachten minder of niet meer voelt. Daarnaast wordt wel doorgegaan met de normale wijze van klachtenbestrijding. Bijvoorbeeld bij pijn wordt nog steeds doorgegaan met een opiaat. </a:t>
            </a:r>
            <a:br>
              <a:rPr lang="nl-NL" sz="1200" b="0" i="0" kern="1200" dirty="0">
                <a:solidFill>
                  <a:schemeClr val="tx1"/>
                </a:solidFill>
                <a:effectLst/>
                <a:latin typeface="+mn-lt"/>
                <a:ea typeface="+mn-ea"/>
                <a:cs typeface="+mn-cs"/>
              </a:rPr>
            </a:br>
            <a:endParaRPr lang="nl-NL" sz="1200" b="0" i="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nl-NL" sz="1200" b="0" i="0" kern="1200" dirty="0">
                <a:solidFill>
                  <a:schemeClr val="tx1"/>
                </a:solidFill>
                <a:effectLst/>
                <a:latin typeface="+mn-lt"/>
                <a:ea typeface="+mn-ea"/>
                <a:cs typeface="+mn-cs"/>
              </a:rPr>
              <a:t>Van palliatieve sedatie sterft iemand niet sneller. Het is dus iets heel anders dan euthanasie. Bij euthanasie wordt het leven door een arts beëindigd. </a:t>
            </a:r>
          </a:p>
          <a:p>
            <a:endParaRPr lang="nl-NL" sz="1200" b="0" i="0" kern="1200" dirty="0">
              <a:solidFill>
                <a:schemeClr val="tx1"/>
              </a:solidFill>
              <a:effectLst/>
              <a:latin typeface="+mn-lt"/>
              <a:ea typeface="+mn-ea"/>
              <a:cs typeface="+mn-cs"/>
            </a:endParaRPr>
          </a:p>
          <a:p>
            <a:r>
              <a:rPr lang="nl-NL" sz="1200" b="0" i="0" kern="1200" dirty="0">
                <a:solidFill>
                  <a:schemeClr val="tx1"/>
                </a:solidFill>
                <a:effectLst/>
                <a:latin typeface="+mn-lt"/>
                <a:ea typeface="+mn-ea"/>
                <a:cs typeface="+mn-cs"/>
              </a:rPr>
              <a:t>Bij palliatieve sedatie sterven mensen meestal binnen een paar dagen. Maximaal kan het 2 weken duren. Maar dat komt weinig voor.  </a:t>
            </a:r>
          </a:p>
        </p:txBody>
      </p:sp>
      <p:sp>
        <p:nvSpPr>
          <p:cNvPr id="4" name="Tijdelijke aanduiding voor dianummer 3"/>
          <p:cNvSpPr>
            <a:spLocks noGrp="1"/>
          </p:cNvSpPr>
          <p:nvPr>
            <p:ph type="sldNum" sz="quarter" idx="5"/>
          </p:nvPr>
        </p:nvSpPr>
        <p:spPr/>
        <p:txBody>
          <a:bodyPr/>
          <a:lstStyle/>
          <a:p>
            <a:fld id="{D0933A7D-476C-41F9-A99D-F8FF3428DF91}" type="slidenum">
              <a:t>11</a:t>
            </a:fld>
            <a:endParaRPr lang="nl-NL"/>
          </a:p>
        </p:txBody>
      </p:sp>
    </p:spTree>
    <p:extLst>
      <p:ext uri="{BB962C8B-B14F-4D97-AF65-F5344CB8AC3E}">
        <p14:creationId xmlns:p14="http://schemas.microsoft.com/office/powerpoint/2010/main" val="26505494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6FBBBE9-81F4-1345-63D5-8EF0A88A6391}"/>
            </a:ext>
          </a:extLst>
        </p:cNvPr>
        <p:cNvGrpSpPr/>
        <p:nvPr/>
      </p:nvGrpSpPr>
      <p:grpSpPr>
        <a:xfrm>
          <a:off x="0" y="0"/>
          <a:ext cx="0" cy="0"/>
          <a:chOff x="0" y="0"/>
          <a:chExt cx="0" cy="0"/>
        </a:xfrm>
      </p:grpSpPr>
      <p:sp>
        <p:nvSpPr>
          <p:cNvPr id="2" name="Tijdelijke aanduiding voor dia-afbeelding 1">
            <a:extLst>
              <a:ext uri="{FF2B5EF4-FFF2-40B4-BE49-F238E27FC236}">
                <a16:creationId xmlns:a16="http://schemas.microsoft.com/office/drawing/2014/main" id="{39339BA8-41D3-CE43-8DD2-5F7B290E5300}"/>
              </a:ext>
            </a:extLst>
          </p:cNvPr>
          <p:cNvSpPr>
            <a:spLocks noGrp="1" noRot="1" noChangeAspect="1"/>
          </p:cNvSpPr>
          <p:nvPr>
            <p:ph type="sldImg"/>
          </p:nvPr>
        </p:nvSpPr>
        <p:spPr/>
      </p:sp>
      <p:sp>
        <p:nvSpPr>
          <p:cNvPr id="3" name="Tijdelijke aanduiding voor notities 2">
            <a:extLst>
              <a:ext uri="{FF2B5EF4-FFF2-40B4-BE49-F238E27FC236}">
                <a16:creationId xmlns:a16="http://schemas.microsoft.com/office/drawing/2014/main" id="{5253BCCD-8CC4-11AA-B008-C719CDFD65D7}"/>
              </a:ext>
            </a:extLst>
          </p:cNvPr>
          <p:cNvSpPr>
            <a:spLocks noGrp="1"/>
          </p:cNvSpPr>
          <p:nvPr>
            <p:ph type="body" idx="1"/>
          </p:nvPr>
        </p:nvSpPr>
        <p:spPr/>
        <p:txBody>
          <a:bodyPr/>
          <a:lstStyle/>
          <a:p>
            <a:r>
              <a:rPr lang="en-US" dirty="0" err="1"/>
              <a:t>Vertel</a:t>
            </a:r>
            <a:r>
              <a:rPr lang="en-US" dirty="0"/>
              <a:t> </a:t>
            </a:r>
            <a:r>
              <a:rPr lang="en-US" dirty="0" err="1"/>
              <a:t>dat</a:t>
            </a:r>
            <a:r>
              <a:rPr lang="en-US" dirty="0"/>
              <a:t> </a:t>
            </a:r>
            <a:r>
              <a:rPr lang="en-US" dirty="0" err="1"/>
              <a:t>euthanasie</a:t>
            </a:r>
            <a:r>
              <a:rPr lang="en-US" dirty="0"/>
              <a:t> </a:t>
            </a:r>
            <a:r>
              <a:rPr lang="en-US" dirty="0" err="1"/>
              <a:t>onder</a:t>
            </a:r>
            <a:r>
              <a:rPr lang="en-US" dirty="0"/>
              <a:t> </a:t>
            </a:r>
            <a:r>
              <a:rPr lang="en-US" dirty="0" err="1"/>
              <a:t>bepaalde</a:t>
            </a:r>
            <a:r>
              <a:rPr lang="en-US" dirty="0"/>
              <a:t> </a:t>
            </a:r>
            <a:r>
              <a:rPr lang="en-US" dirty="0" err="1"/>
              <a:t>voorwaarden</a:t>
            </a:r>
            <a:r>
              <a:rPr lang="en-US" dirty="0"/>
              <a:t> (de </a:t>
            </a:r>
            <a:r>
              <a:rPr lang="en-US" dirty="0" err="1"/>
              <a:t>zorgvuldigheidseisen</a:t>
            </a:r>
            <a:r>
              <a:rPr lang="en-US" dirty="0"/>
              <a:t>) is </a:t>
            </a:r>
            <a:r>
              <a:rPr lang="en-US" dirty="0" err="1"/>
              <a:t>toegestaan</a:t>
            </a:r>
            <a:r>
              <a:rPr lang="en-US" dirty="0"/>
              <a:t>, </a:t>
            </a:r>
            <a:r>
              <a:rPr lang="en-US" dirty="0" err="1"/>
              <a:t>ook</a:t>
            </a:r>
            <a:r>
              <a:rPr lang="en-US" dirty="0"/>
              <a:t> </a:t>
            </a:r>
            <a:r>
              <a:rPr lang="en-US" dirty="0" err="1"/>
              <a:t>bij</a:t>
            </a:r>
            <a:r>
              <a:rPr lang="en-US" dirty="0"/>
              <a:t> </a:t>
            </a:r>
            <a:r>
              <a:rPr lang="en-US" dirty="0" err="1"/>
              <a:t>mensen</a:t>
            </a:r>
            <a:r>
              <a:rPr lang="en-US" dirty="0"/>
              <a:t> met </a:t>
            </a:r>
            <a:r>
              <a:rPr lang="en-US" dirty="0" err="1"/>
              <a:t>dementie</a:t>
            </a:r>
            <a:r>
              <a:rPr lang="en-US" dirty="0"/>
              <a:t>. Een </a:t>
            </a:r>
            <a:r>
              <a:rPr lang="en-US" dirty="0" err="1"/>
              <a:t>belangrijke</a:t>
            </a:r>
            <a:r>
              <a:rPr lang="en-US" dirty="0"/>
              <a:t> </a:t>
            </a:r>
            <a:r>
              <a:rPr lang="en-US" dirty="0" err="1"/>
              <a:t>voorwaarde</a:t>
            </a:r>
            <a:r>
              <a:rPr lang="en-US" dirty="0"/>
              <a:t> is </a:t>
            </a:r>
            <a:r>
              <a:rPr lang="en-US" dirty="0" err="1"/>
              <a:t>dat</a:t>
            </a:r>
            <a:r>
              <a:rPr lang="en-US" dirty="0"/>
              <a:t> het </a:t>
            </a:r>
            <a:r>
              <a:rPr lang="en-US" dirty="0" err="1"/>
              <a:t>voor</a:t>
            </a:r>
            <a:r>
              <a:rPr lang="en-US" dirty="0"/>
              <a:t> </a:t>
            </a:r>
            <a:r>
              <a:rPr lang="en-US" dirty="0" err="1"/>
              <a:t>een</a:t>
            </a:r>
            <a:r>
              <a:rPr lang="en-US" dirty="0"/>
              <a:t> arts ‘</a:t>
            </a:r>
            <a:r>
              <a:rPr lang="en-US" dirty="0" err="1"/>
              <a:t>onomstotelijk</a:t>
            </a:r>
            <a:r>
              <a:rPr lang="en-US" dirty="0"/>
              <a:t>’ </a:t>
            </a:r>
            <a:r>
              <a:rPr lang="en-US" dirty="0" err="1"/>
              <a:t>moet</a:t>
            </a:r>
            <a:r>
              <a:rPr lang="en-US" dirty="0"/>
              <a:t> </a:t>
            </a:r>
            <a:r>
              <a:rPr lang="en-US" dirty="0" err="1"/>
              <a:t>vaststaan</a:t>
            </a:r>
            <a:r>
              <a:rPr lang="en-US" dirty="0"/>
              <a:t> </a:t>
            </a:r>
            <a:r>
              <a:rPr lang="en-US" dirty="0" err="1"/>
              <a:t>dat</a:t>
            </a:r>
            <a:r>
              <a:rPr lang="en-US" dirty="0"/>
              <a:t> </a:t>
            </a:r>
            <a:r>
              <a:rPr lang="en-US" dirty="0" err="1"/>
              <a:t>euthanasie</a:t>
            </a:r>
            <a:r>
              <a:rPr lang="en-US" dirty="0"/>
              <a:t> de wens is van de </a:t>
            </a:r>
            <a:r>
              <a:rPr lang="en-US" dirty="0" err="1"/>
              <a:t>bewoner</a:t>
            </a:r>
            <a:r>
              <a:rPr lang="en-US" dirty="0"/>
              <a:t>. </a:t>
            </a:r>
            <a:r>
              <a:rPr lang="en-US" dirty="0" err="1"/>
              <a:t>Vooral</a:t>
            </a:r>
            <a:r>
              <a:rPr lang="en-US" dirty="0"/>
              <a:t> </a:t>
            </a:r>
            <a:r>
              <a:rPr lang="en-US" dirty="0" err="1"/>
              <a:t>bij</a:t>
            </a:r>
            <a:r>
              <a:rPr lang="en-US" dirty="0"/>
              <a:t> </a:t>
            </a:r>
            <a:r>
              <a:rPr lang="en-US" dirty="0" err="1"/>
              <a:t>verder</a:t>
            </a:r>
            <a:r>
              <a:rPr lang="en-US" dirty="0"/>
              <a:t> </a:t>
            </a:r>
            <a:r>
              <a:rPr lang="en-US" dirty="0" err="1"/>
              <a:t>gevorderde</a:t>
            </a:r>
            <a:r>
              <a:rPr lang="en-US" dirty="0"/>
              <a:t> </a:t>
            </a:r>
            <a:r>
              <a:rPr lang="en-US" dirty="0" err="1"/>
              <a:t>dementie</a:t>
            </a:r>
            <a:r>
              <a:rPr lang="en-US" dirty="0"/>
              <a:t> is </a:t>
            </a:r>
            <a:r>
              <a:rPr lang="en-US" dirty="0" err="1"/>
              <a:t>dat</a:t>
            </a:r>
            <a:r>
              <a:rPr lang="en-US" dirty="0"/>
              <a:t> </a:t>
            </a:r>
            <a:r>
              <a:rPr lang="en-US" dirty="0" err="1"/>
              <a:t>lastig</a:t>
            </a:r>
            <a:r>
              <a:rPr lang="en-US" dirty="0"/>
              <a:t> </a:t>
            </a:r>
            <a:r>
              <a:rPr lang="en-US" dirty="0" err="1"/>
              <a:t>aan</a:t>
            </a:r>
            <a:r>
              <a:rPr lang="en-US" dirty="0"/>
              <a:t> </a:t>
            </a:r>
            <a:r>
              <a:rPr lang="en-US" dirty="0" err="1"/>
              <a:t>te</a:t>
            </a:r>
            <a:r>
              <a:rPr lang="en-US" dirty="0"/>
              <a:t> </a:t>
            </a:r>
            <a:r>
              <a:rPr lang="en-US" dirty="0" err="1"/>
              <a:t>tonen</a:t>
            </a:r>
            <a:r>
              <a:rPr lang="en-US" dirty="0"/>
              <a:t>.</a:t>
            </a:r>
            <a:endParaRPr lang="nl-NL" dirty="0"/>
          </a:p>
          <a:p>
            <a:endParaRPr lang="en-US" dirty="0"/>
          </a:p>
          <a:p>
            <a:r>
              <a:rPr lang="en-US" dirty="0"/>
              <a:t>Voor </a:t>
            </a:r>
            <a:r>
              <a:rPr lang="en-US" dirty="0" err="1"/>
              <a:t>een</a:t>
            </a:r>
            <a:r>
              <a:rPr lang="en-US" dirty="0"/>
              <a:t> arts is </a:t>
            </a:r>
            <a:r>
              <a:rPr lang="en-US" dirty="0" err="1"/>
              <a:t>een</a:t>
            </a:r>
            <a:r>
              <a:rPr lang="en-US" dirty="0"/>
              <a:t> </a:t>
            </a:r>
            <a:r>
              <a:rPr lang="en-US" dirty="0" err="1"/>
              <a:t>euthanasiewens</a:t>
            </a:r>
            <a:r>
              <a:rPr lang="en-US" dirty="0"/>
              <a:t> </a:t>
            </a:r>
            <a:r>
              <a:rPr lang="en-US" dirty="0" err="1"/>
              <a:t>een</a:t>
            </a:r>
            <a:r>
              <a:rPr lang="en-US" dirty="0"/>
              <a:t> van de </a:t>
            </a:r>
            <a:r>
              <a:rPr lang="en-US" dirty="0" err="1"/>
              <a:t>meest</a:t>
            </a:r>
            <a:r>
              <a:rPr lang="en-US" dirty="0"/>
              <a:t> </a:t>
            </a:r>
            <a:r>
              <a:rPr lang="en-US" dirty="0" err="1"/>
              <a:t>indringende</a:t>
            </a:r>
            <a:r>
              <a:rPr lang="en-US" dirty="0"/>
              <a:t> en </a:t>
            </a:r>
            <a:r>
              <a:rPr lang="en-US" dirty="0" err="1"/>
              <a:t>belastende</a:t>
            </a:r>
            <a:r>
              <a:rPr lang="en-US" dirty="0"/>
              <a:t> </a:t>
            </a:r>
            <a:r>
              <a:rPr lang="en-US" dirty="0" err="1"/>
              <a:t>vragen</a:t>
            </a:r>
            <a:r>
              <a:rPr lang="en-US" dirty="0"/>
              <a:t> die </a:t>
            </a:r>
            <a:r>
              <a:rPr lang="en-US" dirty="0" err="1"/>
              <a:t>gesteld</a:t>
            </a:r>
            <a:r>
              <a:rPr lang="en-US" dirty="0"/>
              <a:t> </a:t>
            </a:r>
            <a:r>
              <a:rPr lang="en-US" dirty="0" err="1"/>
              <a:t>kunnen</a:t>
            </a:r>
            <a:r>
              <a:rPr lang="en-US" dirty="0"/>
              <a:t> </a:t>
            </a:r>
            <a:r>
              <a:rPr lang="en-US" dirty="0" err="1"/>
              <a:t>worden</a:t>
            </a:r>
            <a:r>
              <a:rPr lang="en-US" dirty="0"/>
              <a:t>. Als je </a:t>
            </a:r>
            <a:r>
              <a:rPr lang="en-US" dirty="0" err="1"/>
              <a:t>naaste</a:t>
            </a:r>
            <a:r>
              <a:rPr lang="en-US" dirty="0"/>
              <a:t> </a:t>
            </a:r>
            <a:r>
              <a:rPr lang="en-US" dirty="0" err="1"/>
              <a:t>dit</a:t>
            </a:r>
            <a:r>
              <a:rPr lang="en-US" dirty="0"/>
              <a:t> </a:t>
            </a:r>
            <a:r>
              <a:rPr lang="en-US" dirty="0" err="1"/>
              <a:t>niet</a:t>
            </a:r>
            <a:r>
              <a:rPr lang="en-US" dirty="0"/>
              <a:t> </a:t>
            </a:r>
            <a:r>
              <a:rPr lang="en-US" dirty="0" err="1"/>
              <a:t>meer</a:t>
            </a:r>
            <a:r>
              <a:rPr lang="en-US" dirty="0"/>
              <a:t> </a:t>
            </a:r>
            <a:r>
              <a:rPr lang="en-US" dirty="0" err="1"/>
              <a:t>bewust</a:t>
            </a:r>
            <a:r>
              <a:rPr lang="en-US" dirty="0"/>
              <a:t> </a:t>
            </a:r>
            <a:r>
              <a:rPr lang="en-US" dirty="0" err="1"/>
              <a:t>kan</a:t>
            </a:r>
            <a:r>
              <a:rPr lang="en-US" dirty="0"/>
              <a:t> </a:t>
            </a:r>
            <a:r>
              <a:rPr lang="en-US" dirty="0" err="1"/>
              <a:t>aangeven</a:t>
            </a:r>
            <a:r>
              <a:rPr lang="en-US" dirty="0"/>
              <a:t>, </a:t>
            </a:r>
            <a:r>
              <a:rPr lang="en-US" dirty="0" err="1"/>
              <a:t>blijft</a:t>
            </a:r>
            <a:r>
              <a:rPr lang="en-US" dirty="0"/>
              <a:t> het </a:t>
            </a:r>
            <a:r>
              <a:rPr lang="en-US" dirty="0" err="1"/>
              <a:t>voor</a:t>
            </a:r>
            <a:r>
              <a:rPr lang="en-US" dirty="0"/>
              <a:t> </a:t>
            </a:r>
            <a:r>
              <a:rPr lang="en-US" dirty="0" err="1"/>
              <a:t>een</a:t>
            </a:r>
            <a:r>
              <a:rPr lang="en-US" dirty="0"/>
              <a:t> arts </a:t>
            </a:r>
            <a:r>
              <a:rPr lang="en-US" dirty="0" err="1"/>
              <a:t>een</a:t>
            </a:r>
            <a:r>
              <a:rPr lang="en-US" dirty="0"/>
              <a:t> </a:t>
            </a:r>
            <a:r>
              <a:rPr lang="en-US" dirty="0" err="1"/>
              <a:t>zeer</a:t>
            </a:r>
            <a:r>
              <a:rPr lang="en-US" dirty="0"/>
              <a:t> </a:t>
            </a:r>
            <a:r>
              <a:rPr lang="en-US" dirty="0" err="1"/>
              <a:t>lastige</a:t>
            </a:r>
            <a:r>
              <a:rPr lang="en-US" dirty="0"/>
              <a:t> </a:t>
            </a:r>
            <a:r>
              <a:rPr lang="en-US" dirty="0" err="1"/>
              <a:t>beslissing</a:t>
            </a:r>
            <a:r>
              <a:rPr lang="en-US" dirty="0"/>
              <a:t>. Daarnaast is het </a:t>
            </a:r>
            <a:r>
              <a:rPr lang="en-US" dirty="0" err="1"/>
              <a:t>voor</a:t>
            </a:r>
            <a:r>
              <a:rPr lang="en-US" dirty="0"/>
              <a:t> de arts </a:t>
            </a:r>
            <a:r>
              <a:rPr lang="en-US" dirty="0" err="1"/>
              <a:t>geen</a:t>
            </a:r>
            <a:r>
              <a:rPr lang="en-US" dirty="0"/>
              <a:t> ‘</a:t>
            </a:r>
            <a:r>
              <a:rPr lang="en-US" dirty="0" err="1"/>
              <a:t>normaal</a:t>
            </a:r>
            <a:r>
              <a:rPr lang="en-US" dirty="0"/>
              <a:t> </a:t>
            </a:r>
            <a:r>
              <a:rPr lang="en-US" dirty="0" err="1"/>
              <a:t>medisch</a:t>
            </a:r>
            <a:r>
              <a:rPr lang="en-US" dirty="0"/>
              <a:t> </a:t>
            </a:r>
            <a:r>
              <a:rPr lang="en-US" dirty="0" err="1"/>
              <a:t>handelen</a:t>
            </a:r>
            <a:r>
              <a:rPr lang="en-US" dirty="0"/>
              <a:t>’ </a:t>
            </a:r>
            <a:r>
              <a:rPr lang="en-US" dirty="0" err="1"/>
              <a:t>waardoor</a:t>
            </a:r>
            <a:r>
              <a:rPr lang="en-US" dirty="0"/>
              <a:t> </a:t>
            </a:r>
            <a:r>
              <a:rPr lang="en-US" dirty="0" err="1"/>
              <a:t>hij</a:t>
            </a:r>
            <a:r>
              <a:rPr lang="en-US" dirty="0"/>
              <a:t> </a:t>
            </a:r>
            <a:r>
              <a:rPr lang="en-US" dirty="0" err="1"/>
              <a:t>altijd</a:t>
            </a:r>
            <a:r>
              <a:rPr lang="en-US" dirty="0"/>
              <a:t> de </a:t>
            </a:r>
            <a:r>
              <a:rPr lang="en-US" dirty="0" err="1"/>
              <a:t>mogelijkheid</a:t>
            </a:r>
            <a:r>
              <a:rPr lang="en-US" dirty="0"/>
              <a:t> </a:t>
            </a:r>
            <a:r>
              <a:rPr lang="en-US" dirty="0" err="1"/>
              <a:t>heeft</a:t>
            </a:r>
            <a:r>
              <a:rPr lang="en-US" dirty="0"/>
              <a:t> om </a:t>
            </a:r>
            <a:r>
              <a:rPr lang="en-US" dirty="0" err="1"/>
              <a:t>te</a:t>
            </a:r>
            <a:r>
              <a:rPr lang="en-US" dirty="0"/>
              <a:t> </a:t>
            </a:r>
            <a:r>
              <a:rPr lang="en-US" dirty="0" err="1"/>
              <a:t>weigeren</a:t>
            </a:r>
            <a:r>
              <a:rPr lang="en-US" dirty="0"/>
              <a:t>. Een </a:t>
            </a:r>
            <a:r>
              <a:rPr lang="en-US" dirty="0" err="1"/>
              <a:t>euthanasieverzoek</a:t>
            </a:r>
            <a:r>
              <a:rPr lang="en-US" dirty="0"/>
              <a:t> </a:t>
            </a:r>
            <a:r>
              <a:rPr lang="en-US" dirty="0" err="1"/>
              <a:t>blijft</a:t>
            </a:r>
            <a:r>
              <a:rPr lang="en-US" dirty="0"/>
              <a:t> </a:t>
            </a:r>
            <a:r>
              <a:rPr lang="en-US" dirty="0" err="1"/>
              <a:t>een</a:t>
            </a:r>
            <a:r>
              <a:rPr lang="en-US" dirty="0"/>
              <a:t> </a:t>
            </a:r>
            <a:r>
              <a:rPr lang="en-US" dirty="0" err="1"/>
              <a:t>verzoek</a:t>
            </a:r>
            <a:r>
              <a:rPr lang="en-US" dirty="0"/>
              <a:t>, het is </a:t>
            </a:r>
            <a:r>
              <a:rPr lang="en-US" dirty="0" err="1"/>
              <a:t>geen</a:t>
            </a:r>
            <a:r>
              <a:rPr lang="en-US" dirty="0"/>
              <a:t> </a:t>
            </a:r>
            <a:r>
              <a:rPr lang="en-US" dirty="0" err="1"/>
              <a:t>recht</a:t>
            </a:r>
            <a:r>
              <a:rPr lang="en-US" dirty="0"/>
              <a:t>. </a:t>
            </a:r>
          </a:p>
          <a:p>
            <a:endParaRPr lang="en-US" dirty="0"/>
          </a:p>
          <a:p>
            <a:r>
              <a:rPr lang="en-US" dirty="0"/>
              <a:t>Een arts mag </a:t>
            </a:r>
            <a:r>
              <a:rPr lang="en-US" dirty="0" err="1"/>
              <a:t>alleen</a:t>
            </a:r>
            <a:r>
              <a:rPr lang="en-US" dirty="0"/>
              <a:t> </a:t>
            </a:r>
            <a:r>
              <a:rPr lang="en-US" dirty="0" err="1"/>
              <a:t>euthanasie</a:t>
            </a:r>
            <a:r>
              <a:rPr lang="en-US" dirty="0"/>
              <a:t> </a:t>
            </a:r>
            <a:r>
              <a:rPr lang="en-US" dirty="0" err="1"/>
              <a:t>toepassen</a:t>
            </a:r>
            <a:r>
              <a:rPr lang="en-US" dirty="0"/>
              <a:t> </a:t>
            </a:r>
            <a:r>
              <a:rPr lang="en-US" dirty="0" err="1"/>
              <a:t>onder</a:t>
            </a:r>
            <a:r>
              <a:rPr lang="en-US" dirty="0"/>
              <a:t> </a:t>
            </a:r>
            <a:r>
              <a:rPr lang="en-US" dirty="0" err="1"/>
              <a:t>strikte</a:t>
            </a:r>
            <a:r>
              <a:rPr lang="en-US" dirty="0"/>
              <a:t> </a:t>
            </a:r>
            <a:r>
              <a:rPr lang="en-US" dirty="0" err="1"/>
              <a:t>voorwaarden</a:t>
            </a:r>
            <a:r>
              <a:rPr lang="en-US" dirty="0"/>
              <a:t>. Voor </a:t>
            </a:r>
            <a:r>
              <a:rPr lang="en-US" dirty="0" err="1"/>
              <a:t>mensen</a:t>
            </a:r>
            <a:r>
              <a:rPr lang="en-US" dirty="0"/>
              <a:t> met </a:t>
            </a:r>
            <a:r>
              <a:rPr lang="en-US" dirty="0" err="1"/>
              <a:t>dementie</a:t>
            </a:r>
            <a:r>
              <a:rPr lang="en-US" dirty="0"/>
              <a:t> </a:t>
            </a:r>
            <a:r>
              <a:rPr lang="en-US" dirty="0" err="1"/>
              <a:t>geldt</a:t>
            </a:r>
            <a:r>
              <a:rPr lang="en-US" dirty="0"/>
              <a:t> </a:t>
            </a:r>
            <a:r>
              <a:rPr lang="en-US" dirty="0" err="1"/>
              <a:t>hierbij</a:t>
            </a:r>
            <a:r>
              <a:rPr lang="en-US" dirty="0"/>
              <a:t>:</a:t>
            </a:r>
            <a:endParaRPr lang="nl-NL" dirty="0"/>
          </a:p>
          <a:p>
            <a:r>
              <a:rPr lang="en-US" dirty="0"/>
              <a:t>1) Er </a:t>
            </a:r>
            <a:r>
              <a:rPr lang="en-US" dirty="0" err="1"/>
              <a:t>moet</a:t>
            </a:r>
            <a:r>
              <a:rPr lang="en-US" dirty="0"/>
              <a:t> </a:t>
            </a:r>
            <a:r>
              <a:rPr lang="en-US" dirty="0" err="1"/>
              <a:t>een</a:t>
            </a:r>
            <a:r>
              <a:rPr lang="en-US" dirty="0"/>
              <a:t> </a:t>
            </a:r>
            <a:r>
              <a:rPr lang="en-US" dirty="0" err="1">
                <a:solidFill>
                  <a:schemeClr val="tx2"/>
                </a:solidFill>
              </a:rPr>
              <a:t>schriftelijke</a:t>
            </a:r>
            <a:r>
              <a:rPr lang="en-US" dirty="0">
                <a:solidFill>
                  <a:schemeClr val="tx2"/>
                </a:solidFill>
              </a:rPr>
              <a:t> </a:t>
            </a:r>
            <a:r>
              <a:rPr lang="en-US" dirty="0" err="1">
                <a:solidFill>
                  <a:schemeClr val="tx2"/>
                </a:solidFill>
              </a:rPr>
              <a:t>wilsverklaring</a:t>
            </a:r>
            <a:r>
              <a:rPr lang="en-US" dirty="0">
                <a:solidFill>
                  <a:schemeClr val="tx2"/>
                </a:solidFill>
              </a:rPr>
              <a:t> (of </a:t>
            </a:r>
            <a:r>
              <a:rPr lang="en-US" dirty="0" err="1">
                <a:solidFill>
                  <a:schemeClr val="tx2"/>
                </a:solidFill>
              </a:rPr>
              <a:t>wilsbeschikking</a:t>
            </a:r>
            <a:r>
              <a:rPr lang="en-US" dirty="0"/>
              <a:t>) </a:t>
            </a:r>
            <a:r>
              <a:rPr lang="en-US" dirty="0" err="1"/>
              <a:t>zijn</a:t>
            </a:r>
            <a:r>
              <a:rPr lang="en-US" dirty="0"/>
              <a:t> </a:t>
            </a:r>
            <a:r>
              <a:rPr lang="en-US" dirty="0" err="1"/>
              <a:t>waarin</a:t>
            </a:r>
            <a:r>
              <a:rPr lang="en-US" dirty="0"/>
              <a:t> </a:t>
            </a:r>
            <a:r>
              <a:rPr lang="en-US" dirty="0" err="1"/>
              <a:t>een</a:t>
            </a:r>
            <a:r>
              <a:rPr lang="en-US" dirty="0"/>
              <a:t> </a:t>
            </a:r>
            <a:r>
              <a:rPr lang="en-US" dirty="0" err="1"/>
              <a:t>euthanasieverzoek</a:t>
            </a:r>
            <a:r>
              <a:rPr lang="en-US" dirty="0"/>
              <a:t> </a:t>
            </a:r>
            <a:r>
              <a:rPr lang="en-US" dirty="0" err="1"/>
              <a:t>staat</a:t>
            </a:r>
            <a:r>
              <a:rPr lang="en-US" dirty="0"/>
              <a:t> </a:t>
            </a:r>
            <a:r>
              <a:rPr lang="en-US" dirty="0" err="1"/>
              <a:t>beschreven</a:t>
            </a:r>
            <a:r>
              <a:rPr lang="en-US" dirty="0"/>
              <a:t>. Dit </a:t>
            </a:r>
            <a:r>
              <a:rPr lang="en-US" dirty="0" err="1"/>
              <a:t>verzoek</a:t>
            </a:r>
            <a:r>
              <a:rPr lang="en-US" dirty="0"/>
              <a:t> </a:t>
            </a:r>
            <a:r>
              <a:rPr lang="en-US" dirty="0" err="1"/>
              <a:t>kan</a:t>
            </a:r>
            <a:r>
              <a:rPr lang="en-US" dirty="0"/>
              <a:t> </a:t>
            </a:r>
            <a:r>
              <a:rPr lang="en-US" dirty="0" err="1"/>
              <a:t>alleen</a:t>
            </a:r>
            <a:r>
              <a:rPr lang="en-US" dirty="0"/>
              <a:t> door de </a:t>
            </a:r>
            <a:r>
              <a:rPr lang="en-US" dirty="0" err="1"/>
              <a:t>bewoner</a:t>
            </a:r>
            <a:r>
              <a:rPr lang="en-US" dirty="0"/>
              <a:t> </a:t>
            </a:r>
            <a:r>
              <a:rPr lang="en-US" dirty="0" err="1"/>
              <a:t>worden</a:t>
            </a:r>
            <a:r>
              <a:rPr lang="en-US" dirty="0"/>
              <a:t> </a:t>
            </a:r>
            <a:r>
              <a:rPr lang="en-US" dirty="0" err="1"/>
              <a:t>opgesteld</a:t>
            </a:r>
            <a:r>
              <a:rPr lang="en-US" dirty="0"/>
              <a:t>, </a:t>
            </a:r>
            <a:r>
              <a:rPr lang="en-US" dirty="0" err="1"/>
              <a:t>iemand</a:t>
            </a:r>
            <a:r>
              <a:rPr lang="en-US" dirty="0"/>
              <a:t> </a:t>
            </a:r>
            <a:r>
              <a:rPr lang="en-US" dirty="0" err="1"/>
              <a:t>anders</a:t>
            </a:r>
            <a:r>
              <a:rPr lang="en-US" dirty="0"/>
              <a:t> mag </a:t>
            </a:r>
            <a:r>
              <a:rPr lang="en-US" dirty="0" err="1"/>
              <a:t>dit</a:t>
            </a:r>
            <a:r>
              <a:rPr lang="en-US" dirty="0"/>
              <a:t> </a:t>
            </a:r>
            <a:r>
              <a:rPr lang="en-US" dirty="0" err="1"/>
              <a:t>niet</a:t>
            </a:r>
            <a:r>
              <a:rPr lang="en-US" dirty="0"/>
              <a:t> </a:t>
            </a:r>
            <a:r>
              <a:rPr lang="en-US" dirty="0" err="1"/>
              <a:t>doen</a:t>
            </a:r>
            <a:r>
              <a:rPr lang="en-US" dirty="0"/>
              <a:t>. </a:t>
            </a:r>
            <a:r>
              <a:rPr lang="en-US" dirty="0" err="1"/>
              <a:t>Deze</a:t>
            </a:r>
            <a:r>
              <a:rPr lang="en-US" dirty="0"/>
              <a:t> </a:t>
            </a:r>
            <a:r>
              <a:rPr lang="en-US" dirty="0" err="1"/>
              <a:t>wilsverklaring</a:t>
            </a:r>
            <a:r>
              <a:rPr lang="en-US" dirty="0"/>
              <a:t> </a:t>
            </a:r>
            <a:r>
              <a:rPr lang="en-US" dirty="0" err="1"/>
              <a:t>hoeft</a:t>
            </a:r>
            <a:r>
              <a:rPr lang="en-US" dirty="0"/>
              <a:t> </a:t>
            </a:r>
            <a:r>
              <a:rPr lang="en-US" dirty="0" err="1"/>
              <a:t>niet</a:t>
            </a:r>
            <a:r>
              <a:rPr lang="en-US" dirty="0"/>
              <a:t> </a:t>
            </a:r>
            <a:r>
              <a:rPr lang="en-US" dirty="0" err="1"/>
              <a:t>vastgelegd</a:t>
            </a:r>
            <a:r>
              <a:rPr lang="en-US" dirty="0"/>
              <a:t> </a:t>
            </a:r>
            <a:r>
              <a:rPr lang="en-US" dirty="0" err="1"/>
              <a:t>te</a:t>
            </a:r>
            <a:r>
              <a:rPr lang="en-US" dirty="0"/>
              <a:t> </a:t>
            </a:r>
            <a:r>
              <a:rPr lang="en-US" dirty="0" err="1"/>
              <a:t>worden</a:t>
            </a:r>
            <a:r>
              <a:rPr lang="en-US" dirty="0"/>
              <a:t> </a:t>
            </a:r>
            <a:r>
              <a:rPr lang="en-US" dirty="0" err="1"/>
              <a:t>bij</a:t>
            </a:r>
            <a:r>
              <a:rPr lang="en-US" dirty="0"/>
              <a:t> de </a:t>
            </a:r>
            <a:r>
              <a:rPr lang="en-US" dirty="0" err="1"/>
              <a:t>notaris</a:t>
            </a:r>
            <a:r>
              <a:rPr lang="en-US" dirty="0"/>
              <a:t>. </a:t>
            </a:r>
            <a:endParaRPr lang="nl-NL" dirty="0"/>
          </a:p>
          <a:p>
            <a:r>
              <a:rPr lang="en-US" dirty="0"/>
              <a:t>2) Het </a:t>
            </a:r>
            <a:r>
              <a:rPr lang="en-US" dirty="0" err="1"/>
              <a:t>euthanasieverzoek</a:t>
            </a:r>
            <a:r>
              <a:rPr lang="en-US" dirty="0"/>
              <a:t> </a:t>
            </a:r>
            <a:r>
              <a:rPr lang="en-US" dirty="0" err="1"/>
              <a:t>moet</a:t>
            </a:r>
            <a:r>
              <a:rPr lang="en-US" dirty="0"/>
              <a:t> </a:t>
            </a:r>
            <a:r>
              <a:rPr lang="en-US" dirty="0" err="1"/>
              <a:t>schriftelijk</a:t>
            </a:r>
            <a:r>
              <a:rPr lang="en-US" dirty="0"/>
              <a:t> </a:t>
            </a:r>
            <a:r>
              <a:rPr lang="en-US" dirty="0" err="1"/>
              <a:t>bij</a:t>
            </a:r>
            <a:r>
              <a:rPr lang="en-US" dirty="0"/>
              <a:t> de huisarts </a:t>
            </a:r>
            <a:r>
              <a:rPr lang="en-US" dirty="0" err="1"/>
              <a:t>bekend</a:t>
            </a:r>
            <a:r>
              <a:rPr lang="en-US" dirty="0"/>
              <a:t> </a:t>
            </a:r>
            <a:r>
              <a:rPr lang="en-US" dirty="0" err="1"/>
              <a:t>zijn</a:t>
            </a:r>
            <a:r>
              <a:rPr lang="en-US" dirty="0"/>
              <a:t>. Het </a:t>
            </a:r>
            <a:r>
              <a:rPr lang="en-US" dirty="0" err="1"/>
              <a:t>moet</a:t>
            </a:r>
            <a:r>
              <a:rPr lang="en-US" dirty="0"/>
              <a:t> </a:t>
            </a:r>
            <a:r>
              <a:rPr lang="en-US" dirty="0" err="1"/>
              <a:t>een</a:t>
            </a:r>
            <a:r>
              <a:rPr lang="en-US" dirty="0"/>
              <a:t> </a:t>
            </a:r>
            <a:r>
              <a:rPr lang="en-US" dirty="0" err="1"/>
              <a:t>vrijwillig</a:t>
            </a:r>
            <a:r>
              <a:rPr lang="en-US" dirty="0"/>
              <a:t>, </a:t>
            </a:r>
            <a:r>
              <a:rPr lang="en-US" dirty="0" err="1"/>
              <a:t>weloverwogen</a:t>
            </a:r>
            <a:r>
              <a:rPr lang="en-US" dirty="0"/>
              <a:t>, </a:t>
            </a:r>
            <a:r>
              <a:rPr lang="en-US" dirty="0" err="1"/>
              <a:t>bewust</a:t>
            </a:r>
            <a:r>
              <a:rPr lang="en-US" dirty="0"/>
              <a:t> </a:t>
            </a:r>
            <a:r>
              <a:rPr lang="en-US" dirty="0" err="1"/>
              <a:t>verzoek</a:t>
            </a:r>
            <a:r>
              <a:rPr lang="en-US" dirty="0"/>
              <a:t> </a:t>
            </a:r>
            <a:r>
              <a:rPr lang="en-US" dirty="0" err="1"/>
              <a:t>zijn</a:t>
            </a:r>
            <a:r>
              <a:rPr lang="en-US" dirty="0"/>
              <a:t> </a:t>
            </a:r>
            <a:r>
              <a:rPr lang="en-US" dirty="0" err="1"/>
              <a:t>dat</a:t>
            </a:r>
            <a:r>
              <a:rPr lang="en-US" dirty="0"/>
              <a:t> </a:t>
            </a:r>
            <a:r>
              <a:rPr lang="en-US" dirty="0" err="1"/>
              <a:t>herhaaldelijk</a:t>
            </a:r>
            <a:r>
              <a:rPr lang="en-US" dirty="0"/>
              <a:t> door de </a:t>
            </a:r>
            <a:r>
              <a:rPr lang="en-US" dirty="0" err="1"/>
              <a:t>bewoner</a:t>
            </a:r>
            <a:r>
              <a:rPr lang="en-US" dirty="0"/>
              <a:t> is </a:t>
            </a:r>
            <a:r>
              <a:rPr lang="en-US" dirty="0" err="1"/>
              <a:t>geuit</a:t>
            </a:r>
            <a:r>
              <a:rPr lang="en-US" dirty="0"/>
              <a:t>. Dit </a:t>
            </a:r>
            <a:r>
              <a:rPr lang="en-US" dirty="0" err="1"/>
              <a:t>betekent</a:t>
            </a:r>
            <a:r>
              <a:rPr lang="en-US" dirty="0"/>
              <a:t> in de </a:t>
            </a:r>
            <a:r>
              <a:rPr lang="en-US" dirty="0" err="1"/>
              <a:t>praktijk</a:t>
            </a:r>
            <a:r>
              <a:rPr lang="en-US" dirty="0"/>
              <a:t> </a:t>
            </a:r>
            <a:r>
              <a:rPr lang="en-US" dirty="0" err="1"/>
              <a:t>dat</a:t>
            </a:r>
            <a:r>
              <a:rPr lang="en-US" dirty="0"/>
              <a:t> de </a:t>
            </a:r>
            <a:r>
              <a:rPr lang="en-US" dirty="0" err="1"/>
              <a:t>bewoner</a:t>
            </a:r>
            <a:r>
              <a:rPr lang="en-US" dirty="0"/>
              <a:t> het </a:t>
            </a:r>
            <a:r>
              <a:rPr lang="en-US" dirty="0" err="1"/>
              <a:t>verzoek</a:t>
            </a:r>
            <a:r>
              <a:rPr lang="en-US" dirty="0"/>
              <a:t> </a:t>
            </a:r>
            <a:r>
              <a:rPr lang="en-US" dirty="0" err="1"/>
              <a:t>actueel</a:t>
            </a:r>
            <a:r>
              <a:rPr lang="en-US" dirty="0"/>
              <a:t> </a:t>
            </a:r>
            <a:r>
              <a:rPr lang="en-US" dirty="0" err="1"/>
              <a:t>houdt</a:t>
            </a:r>
            <a:r>
              <a:rPr lang="en-US" dirty="0"/>
              <a:t>, door het </a:t>
            </a:r>
            <a:r>
              <a:rPr lang="en-US" dirty="0" err="1"/>
              <a:t>regelmatig</a:t>
            </a:r>
            <a:r>
              <a:rPr lang="en-US" dirty="0"/>
              <a:t> met de huisarts en de </a:t>
            </a:r>
            <a:r>
              <a:rPr lang="en-US" dirty="0" err="1"/>
              <a:t>familie</a:t>
            </a:r>
            <a:r>
              <a:rPr lang="en-US" dirty="0"/>
              <a:t> </a:t>
            </a:r>
            <a:r>
              <a:rPr lang="en-US" dirty="0" err="1"/>
              <a:t>te</a:t>
            </a:r>
            <a:r>
              <a:rPr lang="en-US" dirty="0"/>
              <a:t> </a:t>
            </a:r>
            <a:r>
              <a:rPr lang="en-US" dirty="0" err="1"/>
              <a:t>bespreken</a:t>
            </a:r>
            <a:r>
              <a:rPr lang="en-US" dirty="0"/>
              <a:t>. Een </a:t>
            </a:r>
            <a:r>
              <a:rPr lang="en-US" dirty="0" err="1"/>
              <a:t>manier</a:t>
            </a:r>
            <a:r>
              <a:rPr lang="en-US" dirty="0"/>
              <a:t> om </a:t>
            </a:r>
            <a:r>
              <a:rPr lang="en-US" dirty="0" err="1"/>
              <a:t>dit</a:t>
            </a:r>
            <a:r>
              <a:rPr lang="en-US" dirty="0"/>
              <a:t> </a:t>
            </a:r>
            <a:r>
              <a:rPr lang="en-US" dirty="0" err="1"/>
              <a:t>te</a:t>
            </a:r>
            <a:r>
              <a:rPr lang="en-US" dirty="0"/>
              <a:t> </a:t>
            </a:r>
            <a:r>
              <a:rPr lang="en-US" dirty="0" err="1"/>
              <a:t>doen</a:t>
            </a:r>
            <a:r>
              <a:rPr lang="en-US" dirty="0"/>
              <a:t> is </a:t>
            </a:r>
            <a:r>
              <a:rPr lang="en-US" dirty="0" err="1"/>
              <a:t>bijvoorbeeld</a:t>
            </a:r>
            <a:r>
              <a:rPr lang="en-US" dirty="0"/>
              <a:t> </a:t>
            </a:r>
            <a:r>
              <a:rPr lang="en-US" dirty="0" err="1"/>
              <a:t>regelmatig</a:t>
            </a:r>
            <a:r>
              <a:rPr lang="en-US" dirty="0"/>
              <a:t> </a:t>
            </a:r>
            <a:r>
              <a:rPr lang="en-US" dirty="0" err="1"/>
              <a:t>een</a:t>
            </a:r>
            <a:r>
              <a:rPr lang="en-US" dirty="0"/>
              <a:t> </a:t>
            </a:r>
            <a:r>
              <a:rPr lang="en-US" dirty="0" err="1"/>
              <a:t>videofilmpje</a:t>
            </a:r>
            <a:r>
              <a:rPr lang="en-US" dirty="0"/>
              <a:t> </a:t>
            </a:r>
            <a:r>
              <a:rPr lang="en-US" dirty="0" err="1"/>
              <a:t>maken</a:t>
            </a:r>
            <a:r>
              <a:rPr lang="en-US" dirty="0"/>
              <a:t> van de </a:t>
            </a:r>
            <a:r>
              <a:rPr lang="en-US" dirty="0" err="1"/>
              <a:t>bewoner</a:t>
            </a:r>
            <a:r>
              <a:rPr lang="en-US" dirty="0"/>
              <a:t> </a:t>
            </a:r>
            <a:r>
              <a:rPr lang="en-US" dirty="0" err="1"/>
              <a:t>waarin</a:t>
            </a:r>
            <a:r>
              <a:rPr lang="en-US" dirty="0"/>
              <a:t> </a:t>
            </a:r>
            <a:r>
              <a:rPr lang="en-US" dirty="0" err="1"/>
              <a:t>hij</a:t>
            </a:r>
            <a:r>
              <a:rPr lang="en-US" dirty="0"/>
              <a:t>/</a:t>
            </a:r>
            <a:r>
              <a:rPr lang="en-US" dirty="0" err="1"/>
              <a:t>zij</a:t>
            </a:r>
            <a:r>
              <a:rPr lang="en-US" dirty="0"/>
              <a:t> </a:t>
            </a:r>
            <a:r>
              <a:rPr lang="en-US" dirty="0" err="1"/>
              <a:t>zijn</a:t>
            </a:r>
            <a:r>
              <a:rPr lang="en-US" dirty="0"/>
              <a:t>/</a:t>
            </a:r>
            <a:r>
              <a:rPr lang="en-US" dirty="0" err="1"/>
              <a:t>haar</a:t>
            </a:r>
            <a:r>
              <a:rPr lang="en-US" dirty="0"/>
              <a:t> </a:t>
            </a:r>
            <a:r>
              <a:rPr lang="en-US" dirty="0" err="1"/>
              <a:t>wensen</a:t>
            </a:r>
            <a:r>
              <a:rPr lang="en-US" dirty="0"/>
              <a:t> </a:t>
            </a:r>
            <a:r>
              <a:rPr lang="en-US" dirty="0" err="1"/>
              <a:t>uit</a:t>
            </a:r>
            <a:r>
              <a:rPr lang="en-US" dirty="0"/>
              <a:t>.</a:t>
            </a:r>
            <a:endParaRPr lang="nl-NL" dirty="0"/>
          </a:p>
          <a:p>
            <a:r>
              <a:rPr lang="en-US" dirty="0"/>
              <a:t>3) Er </a:t>
            </a:r>
            <a:r>
              <a:rPr lang="en-US" dirty="0" err="1"/>
              <a:t>moet</a:t>
            </a:r>
            <a:r>
              <a:rPr lang="en-US" dirty="0"/>
              <a:t> </a:t>
            </a:r>
            <a:r>
              <a:rPr lang="en-US" dirty="0" err="1"/>
              <a:t>sprake</a:t>
            </a:r>
            <a:r>
              <a:rPr lang="en-US" dirty="0"/>
              <a:t> </a:t>
            </a:r>
            <a:r>
              <a:rPr lang="en-US" dirty="0" err="1"/>
              <a:t>zijn</a:t>
            </a:r>
            <a:r>
              <a:rPr lang="en-US" dirty="0"/>
              <a:t> van </a:t>
            </a:r>
            <a:r>
              <a:rPr lang="en-US" dirty="0" err="1"/>
              <a:t>ondraaglijk</a:t>
            </a:r>
            <a:r>
              <a:rPr lang="en-US" dirty="0"/>
              <a:t> en </a:t>
            </a:r>
            <a:r>
              <a:rPr lang="en-US" dirty="0" err="1"/>
              <a:t>uitzichtloos</a:t>
            </a:r>
            <a:r>
              <a:rPr lang="en-US" dirty="0"/>
              <a:t> </a:t>
            </a:r>
            <a:r>
              <a:rPr lang="en-US" dirty="0" err="1"/>
              <a:t>lijden</a:t>
            </a:r>
            <a:r>
              <a:rPr lang="en-US" dirty="0"/>
              <a:t>. Wat </a:t>
            </a:r>
            <a:r>
              <a:rPr lang="en-US" dirty="0" err="1"/>
              <a:t>voor</a:t>
            </a:r>
            <a:r>
              <a:rPr lang="en-US" dirty="0"/>
              <a:t> de </a:t>
            </a:r>
            <a:r>
              <a:rPr lang="en-US" dirty="0" err="1"/>
              <a:t>bewoner</a:t>
            </a:r>
            <a:r>
              <a:rPr lang="en-US" dirty="0"/>
              <a:t> </a:t>
            </a:r>
            <a:r>
              <a:rPr lang="en-US" dirty="0" err="1"/>
              <a:t>ondraaglijk</a:t>
            </a:r>
            <a:r>
              <a:rPr lang="en-US" dirty="0"/>
              <a:t> en </a:t>
            </a:r>
            <a:r>
              <a:rPr lang="en-US" dirty="0" err="1"/>
              <a:t>uitzichtloos</a:t>
            </a:r>
            <a:r>
              <a:rPr lang="en-US" dirty="0"/>
              <a:t> </a:t>
            </a:r>
            <a:r>
              <a:rPr lang="en-US" dirty="0" err="1"/>
              <a:t>lijden</a:t>
            </a:r>
            <a:r>
              <a:rPr lang="en-US" dirty="0"/>
              <a:t> is, </a:t>
            </a:r>
            <a:r>
              <a:rPr lang="en-US" dirty="0" err="1"/>
              <a:t>moet</a:t>
            </a:r>
            <a:r>
              <a:rPr lang="en-US" dirty="0"/>
              <a:t> </a:t>
            </a:r>
            <a:r>
              <a:rPr lang="en-US" dirty="0" err="1"/>
              <a:t>hij</a:t>
            </a:r>
            <a:r>
              <a:rPr lang="en-US" dirty="0"/>
              <a:t>/</a:t>
            </a:r>
            <a:r>
              <a:rPr lang="en-US" dirty="0" err="1"/>
              <a:t>zij</a:t>
            </a:r>
            <a:r>
              <a:rPr lang="en-US" dirty="0"/>
              <a:t> in het </a:t>
            </a:r>
            <a:r>
              <a:rPr lang="en-US" dirty="0" err="1"/>
              <a:t>verzoek</a:t>
            </a:r>
            <a:r>
              <a:rPr lang="en-US" dirty="0"/>
              <a:t> </a:t>
            </a:r>
            <a:r>
              <a:rPr lang="en-US" dirty="0" err="1"/>
              <a:t>beschrijven</a:t>
            </a:r>
            <a:r>
              <a:rPr lang="en-US" dirty="0"/>
              <a:t>.</a:t>
            </a:r>
            <a:endParaRPr lang="nl-NL" dirty="0"/>
          </a:p>
          <a:p>
            <a:r>
              <a:rPr lang="en-US" dirty="0"/>
              <a:t>4) De arts </a:t>
            </a:r>
            <a:r>
              <a:rPr lang="en-US" dirty="0" err="1"/>
              <a:t>beoordeelt</a:t>
            </a:r>
            <a:r>
              <a:rPr lang="en-US" dirty="0"/>
              <a:t> het </a:t>
            </a:r>
            <a:r>
              <a:rPr lang="en-US" dirty="0" err="1"/>
              <a:t>verzoek</a:t>
            </a:r>
            <a:r>
              <a:rPr lang="en-US" dirty="0"/>
              <a:t>. </a:t>
            </a:r>
            <a:r>
              <a:rPr lang="en-US" dirty="0" err="1"/>
              <a:t>Stemt</a:t>
            </a:r>
            <a:r>
              <a:rPr lang="en-US" dirty="0"/>
              <a:t> </a:t>
            </a:r>
            <a:r>
              <a:rPr lang="en-US" dirty="0" err="1"/>
              <a:t>hij</a:t>
            </a:r>
            <a:r>
              <a:rPr lang="en-US" dirty="0"/>
              <a:t> in, dan </a:t>
            </a:r>
            <a:r>
              <a:rPr lang="en-US" dirty="0" err="1"/>
              <a:t>moet</a:t>
            </a:r>
            <a:r>
              <a:rPr lang="en-US" dirty="0"/>
              <a:t> </a:t>
            </a:r>
            <a:r>
              <a:rPr lang="en-US" dirty="0" err="1"/>
              <a:t>hij</a:t>
            </a:r>
            <a:r>
              <a:rPr lang="en-US" dirty="0"/>
              <a:t> </a:t>
            </a:r>
            <a:r>
              <a:rPr lang="en-US" dirty="0" err="1"/>
              <a:t>zijn</a:t>
            </a:r>
            <a:r>
              <a:rPr lang="en-US" dirty="0"/>
              <a:t> </a:t>
            </a:r>
            <a:r>
              <a:rPr lang="en-US" dirty="0" err="1"/>
              <a:t>besluit</a:t>
            </a:r>
            <a:r>
              <a:rPr lang="en-US" dirty="0"/>
              <a:t> laten </a:t>
            </a:r>
            <a:r>
              <a:rPr lang="en-US" dirty="0" err="1"/>
              <a:t>toetsen</a:t>
            </a:r>
            <a:r>
              <a:rPr lang="en-US" dirty="0"/>
              <a:t> door </a:t>
            </a:r>
            <a:r>
              <a:rPr lang="en-US" dirty="0" err="1"/>
              <a:t>een</a:t>
            </a:r>
            <a:r>
              <a:rPr lang="en-US" dirty="0"/>
              <a:t> </a:t>
            </a:r>
            <a:r>
              <a:rPr lang="en-US" dirty="0" err="1"/>
              <a:t>onafhankelijke</a:t>
            </a:r>
            <a:r>
              <a:rPr lang="en-US" dirty="0"/>
              <a:t> arts. Meestal is </a:t>
            </a:r>
            <a:r>
              <a:rPr lang="en-US" dirty="0" err="1"/>
              <a:t>dit</a:t>
            </a:r>
            <a:r>
              <a:rPr lang="en-US" dirty="0"/>
              <a:t> </a:t>
            </a:r>
            <a:r>
              <a:rPr lang="en-US" dirty="0" err="1"/>
              <a:t>een</a:t>
            </a:r>
            <a:r>
              <a:rPr lang="en-US" dirty="0"/>
              <a:t> SCEN-arts. SCEN </a:t>
            </a:r>
            <a:r>
              <a:rPr lang="en-US" dirty="0" err="1"/>
              <a:t>staat</a:t>
            </a:r>
            <a:r>
              <a:rPr lang="en-US" dirty="0"/>
              <a:t> </a:t>
            </a:r>
            <a:r>
              <a:rPr lang="en-US" dirty="0" err="1"/>
              <a:t>voor</a:t>
            </a:r>
            <a:r>
              <a:rPr lang="en-US" dirty="0"/>
              <a:t> ‘</a:t>
            </a:r>
            <a:r>
              <a:rPr lang="en-US" dirty="0" err="1"/>
              <a:t>Steun</a:t>
            </a:r>
            <a:r>
              <a:rPr lang="en-US" dirty="0"/>
              <a:t> </a:t>
            </a:r>
            <a:r>
              <a:rPr lang="en-US" dirty="0" err="1"/>
              <a:t>en</a:t>
            </a:r>
            <a:r>
              <a:rPr lang="en-US" dirty="0"/>
              <a:t> </a:t>
            </a:r>
            <a:r>
              <a:rPr lang="en-US" dirty="0" err="1"/>
              <a:t>Consultatie</a:t>
            </a:r>
            <a:r>
              <a:rPr lang="en-US" dirty="0"/>
              <a:t> </a:t>
            </a:r>
            <a:r>
              <a:rPr lang="en-US" dirty="0" err="1"/>
              <a:t>bij</a:t>
            </a:r>
            <a:r>
              <a:rPr lang="en-US" dirty="0"/>
              <a:t> </a:t>
            </a:r>
            <a:r>
              <a:rPr lang="en-US" dirty="0" err="1"/>
              <a:t>Euthanasie</a:t>
            </a:r>
            <a:r>
              <a:rPr lang="en-US" dirty="0"/>
              <a:t> in Nederland’. Dit is </a:t>
            </a:r>
            <a:r>
              <a:rPr lang="en-US" dirty="0" err="1"/>
              <a:t>een</a:t>
            </a:r>
            <a:r>
              <a:rPr lang="en-US" dirty="0"/>
              <a:t> arts die </a:t>
            </a:r>
            <a:r>
              <a:rPr lang="en-US" dirty="0" err="1"/>
              <a:t>speciaal</a:t>
            </a:r>
            <a:r>
              <a:rPr lang="en-US" dirty="0"/>
              <a:t> is </a:t>
            </a:r>
            <a:r>
              <a:rPr lang="en-US" dirty="0" err="1"/>
              <a:t>opgeleid</a:t>
            </a:r>
            <a:r>
              <a:rPr lang="en-US" dirty="0"/>
              <a:t> om </a:t>
            </a:r>
            <a:r>
              <a:rPr lang="en-US" dirty="0" err="1"/>
              <a:t>euthanasieverzoeken</a:t>
            </a:r>
            <a:r>
              <a:rPr lang="en-US" dirty="0"/>
              <a:t> </a:t>
            </a:r>
            <a:r>
              <a:rPr lang="en-US" dirty="0" err="1"/>
              <a:t>te</a:t>
            </a:r>
            <a:r>
              <a:rPr lang="en-US" dirty="0"/>
              <a:t> </a:t>
            </a:r>
            <a:r>
              <a:rPr lang="en-US" dirty="0" err="1"/>
              <a:t>beoordelen</a:t>
            </a:r>
            <a:r>
              <a:rPr lang="en-US" dirty="0"/>
              <a:t>. </a:t>
            </a:r>
          </a:p>
          <a:p>
            <a:r>
              <a:rPr lang="en-US" dirty="0"/>
              <a:t>Alleen </a:t>
            </a:r>
            <a:r>
              <a:rPr lang="en-US" dirty="0" err="1"/>
              <a:t>als</a:t>
            </a:r>
            <a:r>
              <a:rPr lang="en-US" dirty="0"/>
              <a:t> </a:t>
            </a:r>
            <a:r>
              <a:rPr lang="en-US" dirty="0" err="1"/>
              <a:t>hij</a:t>
            </a:r>
            <a:r>
              <a:rPr lang="en-US" dirty="0"/>
              <a:t> het </a:t>
            </a:r>
            <a:r>
              <a:rPr lang="en-US" dirty="0" err="1"/>
              <a:t>verzoek</a:t>
            </a:r>
            <a:r>
              <a:rPr lang="en-US" dirty="0"/>
              <a:t> </a:t>
            </a:r>
            <a:r>
              <a:rPr lang="en-US" dirty="0" err="1"/>
              <a:t>goedkeurt</a:t>
            </a:r>
            <a:r>
              <a:rPr lang="en-US" dirty="0"/>
              <a:t>, </a:t>
            </a:r>
            <a:r>
              <a:rPr lang="en-US" dirty="0" err="1"/>
              <a:t>kan</a:t>
            </a:r>
            <a:r>
              <a:rPr lang="en-US" dirty="0"/>
              <a:t> de (huis)arts </a:t>
            </a:r>
            <a:r>
              <a:rPr lang="en-US" dirty="0" err="1"/>
              <a:t>euthanasie</a:t>
            </a:r>
            <a:r>
              <a:rPr lang="en-US" dirty="0"/>
              <a:t> </a:t>
            </a:r>
            <a:r>
              <a:rPr lang="en-US" dirty="0" err="1"/>
              <a:t>toepassen</a:t>
            </a:r>
            <a:r>
              <a:rPr lang="en-US" dirty="0"/>
              <a:t>. </a:t>
            </a:r>
            <a:r>
              <a:rPr lang="en-US" dirty="0" err="1"/>
              <a:t>Deze</a:t>
            </a:r>
            <a:r>
              <a:rPr lang="en-US" dirty="0"/>
              <a:t> </a:t>
            </a:r>
            <a:r>
              <a:rPr lang="en-US" dirty="0" err="1"/>
              <a:t>zorgvuldige</a:t>
            </a:r>
            <a:r>
              <a:rPr lang="en-US" dirty="0"/>
              <a:t> procedure </a:t>
            </a:r>
            <a:r>
              <a:rPr lang="en-US" dirty="0" err="1"/>
              <a:t>kost</a:t>
            </a:r>
            <a:r>
              <a:rPr lang="en-US" dirty="0"/>
              <a:t> </a:t>
            </a:r>
            <a:r>
              <a:rPr lang="en-US" dirty="0" err="1"/>
              <a:t>tijd</a:t>
            </a:r>
            <a:r>
              <a:rPr lang="en-US" dirty="0"/>
              <a:t>.</a:t>
            </a:r>
            <a:endParaRPr lang="nl-NL" dirty="0"/>
          </a:p>
          <a:p>
            <a:endParaRPr lang="en-US" dirty="0">
              <a:cs typeface="Calibri"/>
            </a:endParaRPr>
          </a:p>
        </p:txBody>
      </p:sp>
      <p:sp>
        <p:nvSpPr>
          <p:cNvPr id="4" name="Tijdelijke aanduiding voor dianummer 3">
            <a:extLst>
              <a:ext uri="{FF2B5EF4-FFF2-40B4-BE49-F238E27FC236}">
                <a16:creationId xmlns:a16="http://schemas.microsoft.com/office/drawing/2014/main" id="{4EBC2CBF-4913-1B3D-49A6-772A180A95B7}"/>
              </a:ext>
            </a:extLst>
          </p:cNvPr>
          <p:cNvSpPr>
            <a:spLocks noGrp="1"/>
          </p:cNvSpPr>
          <p:nvPr>
            <p:ph type="sldNum" sz="quarter" idx="5"/>
          </p:nvPr>
        </p:nvSpPr>
        <p:spPr/>
        <p:txBody>
          <a:bodyPr/>
          <a:lstStyle/>
          <a:p>
            <a:fld id="{D0933A7D-476C-41F9-A99D-F8FF3428DF91}" type="slidenum">
              <a:t>12</a:t>
            </a:fld>
            <a:endParaRPr lang="nl-NL"/>
          </a:p>
        </p:txBody>
      </p:sp>
    </p:spTree>
    <p:extLst>
      <p:ext uri="{BB962C8B-B14F-4D97-AF65-F5344CB8AC3E}">
        <p14:creationId xmlns:p14="http://schemas.microsoft.com/office/powerpoint/2010/main" val="329579854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Dit is wat u van ons mag verwachten: we starten met het wensenboekje, palliatieve zorg is onderdeel van besprekingen in het team, en als kwetsbaarheid toeneemt bespreken we dat in het team en brengen we u op de hoogte van de uitkomsten. Afspraken verwerken we in het zorgplan.</a:t>
            </a:r>
            <a:br>
              <a:rPr lang="nl-NL" dirty="0"/>
            </a:br>
            <a:r>
              <a:rPr lang="nl-NL" dirty="0"/>
              <a:t>Belangrijk: dit is geen éénmalig moment. We komen hier in de tijd op terug, omdat wensen en situaties kunnen veranderen.</a:t>
            </a:r>
          </a:p>
        </p:txBody>
      </p:sp>
      <p:sp>
        <p:nvSpPr>
          <p:cNvPr id="4" name="Tijdelijke aanduiding voor dianummer 3"/>
          <p:cNvSpPr>
            <a:spLocks noGrp="1"/>
          </p:cNvSpPr>
          <p:nvPr>
            <p:ph type="sldNum" sz="quarter" idx="5"/>
          </p:nvPr>
        </p:nvSpPr>
        <p:spPr/>
        <p:txBody>
          <a:bodyPr/>
          <a:lstStyle/>
          <a:p>
            <a:fld id="{EA18C6C4-5713-4E6C-8805-405D4FE3D2E2}" type="slidenum">
              <a:rPr lang="nl-NL" smtClean="0"/>
              <a:t>13</a:t>
            </a:fld>
            <a:endParaRPr lang="nl-NL"/>
          </a:p>
        </p:txBody>
      </p:sp>
    </p:spTree>
    <p:extLst>
      <p:ext uri="{BB962C8B-B14F-4D97-AF65-F5344CB8AC3E}">
        <p14:creationId xmlns:p14="http://schemas.microsoft.com/office/powerpoint/2010/main" val="100382767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1E0B4C5-4DE6-C7EC-41A3-BD170A16CC0D}"/>
            </a:ext>
          </a:extLst>
        </p:cNvPr>
        <p:cNvGrpSpPr/>
        <p:nvPr/>
      </p:nvGrpSpPr>
      <p:grpSpPr>
        <a:xfrm>
          <a:off x="0" y="0"/>
          <a:ext cx="0" cy="0"/>
          <a:chOff x="0" y="0"/>
          <a:chExt cx="0" cy="0"/>
        </a:xfrm>
      </p:grpSpPr>
      <p:sp>
        <p:nvSpPr>
          <p:cNvPr id="2" name="Tijdelijke aanduiding voor dia-afbeelding 1">
            <a:extLst>
              <a:ext uri="{FF2B5EF4-FFF2-40B4-BE49-F238E27FC236}">
                <a16:creationId xmlns:a16="http://schemas.microsoft.com/office/drawing/2014/main" id="{6721DE3D-2168-8D62-2AAB-CC4BDCA9AAB9}"/>
              </a:ext>
            </a:extLst>
          </p:cNvPr>
          <p:cNvSpPr>
            <a:spLocks noGrp="1" noRot="1" noChangeAspect="1"/>
          </p:cNvSpPr>
          <p:nvPr>
            <p:ph type="sldImg"/>
          </p:nvPr>
        </p:nvSpPr>
        <p:spPr/>
      </p:sp>
      <p:sp>
        <p:nvSpPr>
          <p:cNvPr id="3" name="Tijdelijke aanduiding voor notities 2">
            <a:extLst>
              <a:ext uri="{FF2B5EF4-FFF2-40B4-BE49-F238E27FC236}">
                <a16:creationId xmlns:a16="http://schemas.microsoft.com/office/drawing/2014/main" id="{456561BD-C72D-8752-823A-3C23E31A19D3}"/>
              </a:ext>
            </a:extLst>
          </p:cNvPr>
          <p:cNvSpPr>
            <a:spLocks noGrp="1"/>
          </p:cNvSpPr>
          <p:nvPr>
            <p:ph type="body" idx="1"/>
          </p:nvPr>
        </p:nvSpPr>
        <p:spPr/>
        <p:txBody>
          <a:bodyPr/>
          <a:lstStyle/>
          <a:p>
            <a:r>
              <a:rPr lang="nl-NL" dirty="0"/>
              <a:t>Vertel dat op overpalliatievezorg.nl veel info te vinden is. </a:t>
            </a:r>
          </a:p>
          <a:p>
            <a:r>
              <a:rPr lang="nl-NL" dirty="0"/>
              <a:t>Het boekje ‘zorg in de laatste levensfase’ bevat ook veel informatie, en mogen aanwezige familieleden meenemen na deze bijeenkomst.</a:t>
            </a:r>
          </a:p>
          <a:p>
            <a:endParaRPr lang="nl-NL" dirty="0"/>
          </a:p>
          <a:p>
            <a:r>
              <a:rPr lang="nl-NL" dirty="0"/>
              <a:t>Wensenboekjes zijn ook in te zien na afloop van deze bijeenkomst, maar gelieve deze niet mee te nemen. De zorgmedewerkers zullen met de wensenboekjes naar de bewoners en familie toe komen en deze dan introduceren. </a:t>
            </a:r>
          </a:p>
        </p:txBody>
      </p:sp>
      <p:sp>
        <p:nvSpPr>
          <p:cNvPr id="4" name="Tijdelijke aanduiding voor dianummer 3">
            <a:extLst>
              <a:ext uri="{FF2B5EF4-FFF2-40B4-BE49-F238E27FC236}">
                <a16:creationId xmlns:a16="http://schemas.microsoft.com/office/drawing/2014/main" id="{F36FD92B-08F9-DD65-6ED2-0EC0A9405E77}"/>
              </a:ext>
            </a:extLst>
          </p:cNvPr>
          <p:cNvSpPr>
            <a:spLocks noGrp="1"/>
          </p:cNvSpPr>
          <p:nvPr>
            <p:ph type="sldNum" sz="quarter" idx="5"/>
          </p:nvPr>
        </p:nvSpPr>
        <p:spPr/>
        <p:txBody>
          <a:bodyPr/>
          <a:lstStyle/>
          <a:p>
            <a:fld id="{EA18C6C4-5713-4E6C-8805-405D4FE3D2E2}" type="slidenum">
              <a:rPr lang="nl-NL" smtClean="0"/>
              <a:t>14</a:t>
            </a:fld>
            <a:endParaRPr lang="nl-NL"/>
          </a:p>
        </p:txBody>
      </p:sp>
    </p:spTree>
    <p:extLst>
      <p:ext uri="{BB962C8B-B14F-4D97-AF65-F5344CB8AC3E}">
        <p14:creationId xmlns:p14="http://schemas.microsoft.com/office/powerpoint/2010/main" val="351497710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Neem tijd om vragen te beantwoorden. Geef aan dat er ook hierna nog ruim gelegenheid is om na te praten, van gedachten te wisselen of vragen te stellen.</a:t>
            </a:r>
          </a:p>
        </p:txBody>
      </p:sp>
      <p:sp>
        <p:nvSpPr>
          <p:cNvPr id="4" name="Tijdelijke aanduiding voor dianummer 3"/>
          <p:cNvSpPr>
            <a:spLocks noGrp="1"/>
          </p:cNvSpPr>
          <p:nvPr>
            <p:ph type="sldNum" sz="quarter" idx="5"/>
          </p:nvPr>
        </p:nvSpPr>
        <p:spPr/>
        <p:txBody>
          <a:bodyPr/>
          <a:lstStyle/>
          <a:p>
            <a:fld id="{EA18C6C4-5713-4E6C-8805-405D4FE3D2E2}" type="slidenum">
              <a:rPr lang="nl-NL" smtClean="0"/>
              <a:t>15</a:t>
            </a:fld>
            <a:endParaRPr lang="nl-NL"/>
          </a:p>
        </p:txBody>
      </p:sp>
    </p:spTree>
    <p:extLst>
      <p:ext uri="{BB962C8B-B14F-4D97-AF65-F5344CB8AC3E}">
        <p14:creationId xmlns:p14="http://schemas.microsoft.com/office/powerpoint/2010/main" val="394917651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De projectleider of </a:t>
            </a:r>
            <a:r>
              <a:rPr lang="nl-NL" dirty="0" err="1"/>
              <a:t>aandachtsvelder</a:t>
            </a:r>
            <a:r>
              <a:rPr lang="nl-NL" dirty="0"/>
              <a:t> palliatieve zorg neemt het vanaf deze dia over en bespreekt het programma.</a:t>
            </a:r>
          </a:p>
          <a:p>
            <a:endParaRPr lang="nl-NL" dirty="0"/>
          </a:p>
          <a:p>
            <a:r>
              <a:rPr lang="nl-NL" dirty="0"/>
              <a:t>Dit is het programma. We starten met: wat is palliatieve zorg? Daarna praten we over wensen en mogelijkheden en het wensenboekje. Vervolgens leggen we uit hoe we toenemende kwetsbaarheid herkennen en wat u kunt verwachten in de stervensfase. We sluiten af met palliatieve sedatie en het verschil met euthanasie, tips voor betrouwbare informatie, en er is ruimte voor nabespreking.</a:t>
            </a:r>
            <a:br>
              <a:rPr lang="nl-NL" dirty="0"/>
            </a:br>
            <a:r>
              <a:rPr lang="nl-NL" dirty="0"/>
              <a:t>En: u hoeft vanavond niets te besluiten. Dit is vooral bedoeld om te begrijpen hoe wij werken en wat u kunt verwachten</a:t>
            </a:r>
          </a:p>
          <a:p>
            <a:endParaRPr lang="nl-NL" dirty="0"/>
          </a:p>
          <a:p>
            <a:pPr marL="0" marR="0" lvl="0" indent="0" algn="l" defTabSz="914400" rtl="0" eaLnBrk="1" fontAlgn="auto" latinLnBrk="0" hangingPunct="1">
              <a:lnSpc>
                <a:spcPct val="100000"/>
              </a:lnSpc>
              <a:spcBef>
                <a:spcPts val="0"/>
              </a:spcBef>
              <a:spcAft>
                <a:spcPts val="0"/>
              </a:spcAft>
              <a:buClrTx/>
              <a:buSzTx/>
              <a:buFontTx/>
              <a:buNone/>
              <a:tabLst/>
              <a:defRPr/>
            </a:pPr>
            <a:r>
              <a:rPr lang="nl-NL" dirty="0"/>
              <a:t>Let op: sommige onderwerpen kunnen emotioneel zijn; benoem dit </a:t>
            </a:r>
          </a:p>
        </p:txBody>
      </p:sp>
      <p:sp>
        <p:nvSpPr>
          <p:cNvPr id="4" name="Tijdelijke aanduiding voor dianummer 3"/>
          <p:cNvSpPr>
            <a:spLocks noGrp="1"/>
          </p:cNvSpPr>
          <p:nvPr>
            <p:ph type="sldNum" sz="quarter" idx="5"/>
          </p:nvPr>
        </p:nvSpPr>
        <p:spPr/>
        <p:txBody>
          <a:bodyPr/>
          <a:lstStyle/>
          <a:p>
            <a:fld id="{EA18C6C4-5713-4E6C-8805-405D4FE3D2E2}" type="slidenum">
              <a:rPr lang="nl-NL" smtClean="0"/>
              <a:t>2</a:t>
            </a:fld>
            <a:endParaRPr lang="nl-NL"/>
          </a:p>
        </p:txBody>
      </p:sp>
    </p:spTree>
    <p:extLst>
      <p:ext uri="{BB962C8B-B14F-4D97-AF65-F5344CB8AC3E}">
        <p14:creationId xmlns:p14="http://schemas.microsoft.com/office/powerpoint/2010/main" val="358042781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Vertel dat vrijwel elke bewoner op de locatie een opeenstapeling van verschillende aandoeningen heeft, waarvoor complexe zorg nodig is. Je zou daarom kunnen zeggen dat vrijwel elke bewoner kwetsbaar is, en zich dus in de palliatieve fase bevindt. Deze kan echter wel heel lang ‘stabiel’ blijven en jaren duren. Als een bewoner palliatieve zorg krijgt betekent het dus niet automatisch dat de bewoner elk moment kan komen te overlijden. Wel zal de bewoner op een gegeven moment sterk achteruit kunnen gaan in gezondheid – een fase van verhoogde kwetsbaarheid. De palliatieve zorg wordt dan extra relevant, en de stervensfase nadert.  </a:t>
            </a:r>
          </a:p>
          <a:p>
            <a:endParaRPr lang="nl-NL" dirty="0"/>
          </a:p>
          <a:p>
            <a:r>
              <a:rPr lang="nl-NL" b="1" dirty="0"/>
              <a:t>Checkvraag</a:t>
            </a:r>
            <a:br>
              <a:rPr lang="nl-NL" dirty="0"/>
            </a:br>
            <a:r>
              <a:rPr lang="nl-NL" dirty="0"/>
              <a:t>Als u het woord ‘palliatief’ hoort, waar denkt u dan aan?</a:t>
            </a:r>
          </a:p>
        </p:txBody>
      </p:sp>
      <p:sp>
        <p:nvSpPr>
          <p:cNvPr id="4" name="Tijdelijke aanduiding voor dianummer 3"/>
          <p:cNvSpPr>
            <a:spLocks noGrp="1"/>
          </p:cNvSpPr>
          <p:nvPr>
            <p:ph type="sldNum" sz="quarter" idx="5"/>
          </p:nvPr>
        </p:nvSpPr>
        <p:spPr/>
        <p:txBody>
          <a:bodyPr/>
          <a:lstStyle/>
          <a:p>
            <a:fld id="{EA18C6C4-5713-4E6C-8805-405D4FE3D2E2}" type="slidenum">
              <a:rPr lang="nl-NL" smtClean="0"/>
              <a:t>3</a:t>
            </a:fld>
            <a:endParaRPr lang="nl-NL"/>
          </a:p>
        </p:txBody>
      </p:sp>
    </p:spTree>
    <p:extLst>
      <p:ext uri="{BB962C8B-B14F-4D97-AF65-F5344CB8AC3E}">
        <p14:creationId xmlns:p14="http://schemas.microsoft.com/office/powerpoint/2010/main" val="219115942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De kern is: kwaliteit van leven en comfort. We proberen klachten te verlichten en het leven zo prettig mogelijk te houden.</a:t>
            </a:r>
            <a:br>
              <a:rPr lang="nl-NL" dirty="0"/>
            </a:br>
            <a:r>
              <a:rPr lang="nl-NL" dirty="0"/>
              <a:t>Daarom gaan we het liefst op tijd in gesprek over wensen, waarden en mogelijkheden. Dat is niet om het zwaar te maken, maar juist om rust en duidelijkheid te geven als de situatie verandert.</a:t>
            </a:r>
          </a:p>
          <a:p>
            <a:endParaRPr lang="nl-NL" dirty="0"/>
          </a:p>
          <a:p>
            <a:r>
              <a:rPr lang="nl-NL" dirty="0"/>
              <a:t>Het moment waarop we dit bespreken verschilt per persoon. Sommige mensen willen dit vroeg, anderen later — dat stemmen we af.</a:t>
            </a:r>
          </a:p>
        </p:txBody>
      </p:sp>
      <p:sp>
        <p:nvSpPr>
          <p:cNvPr id="4" name="Tijdelijke aanduiding voor dianummer 3"/>
          <p:cNvSpPr>
            <a:spLocks noGrp="1"/>
          </p:cNvSpPr>
          <p:nvPr>
            <p:ph type="sldNum" sz="quarter" idx="5"/>
          </p:nvPr>
        </p:nvSpPr>
        <p:spPr/>
        <p:txBody>
          <a:bodyPr/>
          <a:lstStyle/>
          <a:p>
            <a:fld id="{EA18C6C4-5713-4E6C-8805-405D4FE3D2E2}" type="slidenum">
              <a:rPr lang="nl-NL" smtClean="0"/>
              <a:t>4</a:t>
            </a:fld>
            <a:endParaRPr lang="nl-NL"/>
          </a:p>
        </p:txBody>
      </p:sp>
    </p:spTree>
    <p:extLst>
      <p:ext uri="{BB962C8B-B14F-4D97-AF65-F5344CB8AC3E}">
        <p14:creationId xmlns:p14="http://schemas.microsoft.com/office/powerpoint/2010/main" val="13992315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Sta langere tijd bij deze dia stil, en voer een plenair gesprek met de aanwezigen. Deze dia is bedoeld om de aanwezige familieleden bewust te maken van verschillende aspecten van palliatieve zorg, en bij hen een denkproces in gang te zetten over wat zij en de bewoner nog wel of niet wensen. De </a:t>
            </a:r>
            <a:r>
              <a:rPr lang="nl-NL" dirty="0" err="1"/>
              <a:t>aandachtsvelder</a:t>
            </a:r>
            <a:r>
              <a:rPr lang="nl-NL" dirty="0"/>
              <a:t> of (locatie)manager kan bij deze dia toelichten wat de mogelijkheden op de locatie zijn. </a:t>
            </a:r>
          </a:p>
          <a:p>
            <a:endParaRPr lang="nl-NL" dirty="0"/>
          </a:p>
          <a:p>
            <a:r>
              <a:rPr lang="nl-NL" dirty="0"/>
              <a:t>Nodig de aanwezigen ook uit om bij elk onderdeel vragen te stellen of een ervaring te delen.</a:t>
            </a:r>
          </a:p>
          <a:p>
            <a:r>
              <a:rPr lang="nl-NL" b="1" dirty="0"/>
              <a:t>Voorbeeldvragen voor interactie: </a:t>
            </a:r>
            <a:r>
              <a:rPr lang="nl-NL" dirty="0"/>
              <a:t>“Hoe ziet u dit?” “Wat doet dit met u als ik dit zo vertel?” “Had u dit wel/niet verwacht? Waarom wel/niet?”</a:t>
            </a:r>
          </a:p>
          <a:p>
            <a:endParaRPr lang="nl-NL" dirty="0"/>
          </a:p>
          <a:p>
            <a:r>
              <a:rPr lang="nl-NL" b="1" dirty="0"/>
              <a:t>Ziekenhuisopname:</a:t>
            </a:r>
            <a:br>
              <a:rPr lang="nl-NL" dirty="0"/>
            </a:br>
            <a:r>
              <a:rPr lang="nl-NL" dirty="0"/>
              <a:t>Licht toe dat een ziekenhuisopname bij een incident als hevige benauwdheid of botbreuken niet altijd de beste en logische optie hoeft te zijn. Het is goed om te weten dat veel problemen/klachten ook in het verpleeghuis behandeld kunnen worden. Als voorbeeld kun je gebruiken: een mevrouw met gevorderde dementie en geen besef meer van tijd en plaats. Deze mevrouw breekt haar arm. De vraag is in hoeverre het mogelijk is om mevrouw naar het ziekenhuis te brengen, dit zal haar heel veel energie kosten. Mogelijk begrijpt zij niet wat er aan de hand is, verergert dit verwardheid en daarmee onrust. In het ziekenhuis krijgt zij te maken met mensen die haar niet kennen en een vreemde omgeving. Is het wel mogelijk voor haar om een röntgenfoto te laten maken, bloed te laten prikken etc.? Kan deze mevrouw überhaupt geopereerd worden, of werkt zij mee bij het plaatsen van gips? Kort gezegd: deze mevrouw flink belast worden door naar het ziekenhuis te gaan, en is het nog onduidelijk wat het haar gaat brengen. Een alternatief is dat zij in het verpleeghuis blijft, in haar eigen kamer, in alle rust bij de mensen die haar kennen. Waar zij goede pijnstilling krijgt. Mogelijk luidt de val haar laatste levensfase in. Overwegingen wat beter zou zijn het ziekenhuis of het verpleeghuis, zijn in zulke gevallen goed om te bespreken. </a:t>
            </a:r>
            <a:br>
              <a:rPr lang="nl-NL" dirty="0"/>
            </a:br>
            <a:endParaRPr lang="nl-NL" dirty="0"/>
          </a:p>
          <a:p>
            <a:r>
              <a:rPr lang="nl-NL" b="1" dirty="0"/>
              <a:t>Eten en drinken:</a:t>
            </a:r>
            <a:br>
              <a:rPr lang="nl-NL" b="1" dirty="0"/>
            </a:br>
            <a:r>
              <a:rPr lang="nl-NL" b="0" dirty="0"/>
              <a:t>Licht toe dat minder eten en drinken een natuurlijk onderdeel van sterven is, omdat het lichaam dit steeds minder nodig heeft en dus ook minder vraagt. Overgaan op infusen of sondevoeding gebeurt maar sporadisch, omdat er grote nadelen aankleven. Minder eten en drinken hoort bij het stervensproces, dit kan je beter niet verstoren, omdat je mogelijk juist complicaties oproept door het lichaam te vullen met stoffen dat het niet meer kan verwerken. Mensen kunnen bijvoorbeeld toenemend benauwd worden door vochttoediening. Uiteraard worden deze overwegingen in overleg met de arts, de bewoner en de familie besproken.</a:t>
            </a:r>
          </a:p>
          <a:p>
            <a:endParaRPr lang="nl-NL" b="1" dirty="0"/>
          </a:p>
          <a:p>
            <a:r>
              <a:rPr lang="nl-NL" b="1" dirty="0"/>
              <a:t>Levensbedreigende infecties:</a:t>
            </a:r>
            <a:br>
              <a:rPr lang="nl-NL" b="0" dirty="0"/>
            </a:br>
            <a:r>
              <a:rPr lang="nl-NL" b="0" dirty="0"/>
              <a:t>Licht toe dat bij infecties antibiotica niet per se de logisch keuze hoeft te zijn. De vraag is in welke mate antibiotica nog verlichting kan geven. En of de infectie misschien juist geen verlichting kan geven omdat deze de stervensfase kan inluiden bij een bewoner die hier hevig aan toe is. Bijvoorbeeld bij een luchtweginfectie zal de arts met bewoner en familie een gesprek kunnen aangaan over wel of geen antibiotica. Bij het besluit om geen antibioticakuur te starten wordt altijd wel gestart met ondersteuning (vaak in de vorm van medicatie) om de klacht te bestrijden. </a:t>
            </a:r>
            <a:br>
              <a:rPr lang="nl-NL" b="0" dirty="0"/>
            </a:br>
            <a:endParaRPr lang="nl-NL" b="0" dirty="0"/>
          </a:p>
          <a:p>
            <a:r>
              <a:rPr lang="nl-NL" b="1" dirty="0"/>
              <a:t>Reanimatie ja of nee:</a:t>
            </a:r>
            <a:br>
              <a:rPr lang="nl-NL" b="1" dirty="0"/>
            </a:br>
            <a:r>
              <a:rPr lang="nl-NL" b="0" dirty="0"/>
              <a:t>Ga in op risico’s van reanimatie (botbreuken etc.) en ook wat men verwacht van een reanimatie.</a:t>
            </a:r>
            <a:br>
              <a:rPr lang="nl-NL" b="0" dirty="0"/>
            </a:br>
            <a:endParaRPr lang="nl-NL" b="0" dirty="0"/>
          </a:p>
          <a:p>
            <a:r>
              <a:rPr lang="nl-NL" b="1" dirty="0"/>
              <a:t>Omgaan met pijn, onrust of angst</a:t>
            </a:r>
            <a:br>
              <a:rPr lang="nl-NL" b="1" dirty="0"/>
            </a:br>
            <a:r>
              <a:rPr lang="nl-NL" b="0" dirty="0"/>
              <a:t>Geef toelichting hoe de algemene zorgverlening eruit ziet bij pijn, onrust en angst. </a:t>
            </a:r>
          </a:p>
          <a:p>
            <a:endParaRPr lang="nl-NL" b="0" dirty="0"/>
          </a:p>
          <a:p>
            <a:pPr marL="0" marR="0" lvl="0" indent="0" algn="l" defTabSz="914400" rtl="0" eaLnBrk="1" fontAlgn="auto" latinLnBrk="0" hangingPunct="1">
              <a:lnSpc>
                <a:spcPct val="100000"/>
              </a:lnSpc>
              <a:spcBef>
                <a:spcPts val="0"/>
              </a:spcBef>
              <a:spcAft>
                <a:spcPts val="0"/>
              </a:spcAft>
              <a:buClrTx/>
              <a:buSzTx/>
              <a:buFontTx/>
              <a:buNone/>
              <a:tabLst/>
              <a:defRPr/>
            </a:pPr>
            <a:r>
              <a:rPr lang="nl-NL" b="1" dirty="0"/>
              <a:t>Geestelijke verzorging</a:t>
            </a:r>
          </a:p>
          <a:p>
            <a:r>
              <a:rPr lang="nl-NL" b="0" dirty="0"/>
              <a:t>In de palliatieve fase kunnen ook sociale en zingevingsvraagstukken leven. Zo willen we graag in kaart brengen of er behoefte is aan geestelijke verzorging. Geef aan wat de mogelijkheden zijn qua geestelijke verzorging op de locatie.</a:t>
            </a:r>
          </a:p>
          <a:p>
            <a:endParaRPr lang="nl-NL" b="1" dirty="0"/>
          </a:p>
          <a:p>
            <a:r>
              <a:rPr lang="nl-NL" b="1" dirty="0"/>
              <a:t>Wel of geen uitjes:</a:t>
            </a:r>
            <a:br>
              <a:rPr lang="nl-NL" b="0" dirty="0"/>
            </a:br>
            <a:r>
              <a:rPr lang="nl-NL" b="0" dirty="0"/>
              <a:t>Licht toe dat er nadelen kunnen zijn van uitjes voor personen die deze prikkels niet meer kunnen verwerken. Dat er in samenspraak met de familie een afweging wordt gemaakt of de voordelen en de nadelen van uitjes nog tegen elkaar opwegen. Zijn er misschien alternatieven te bedenken?</a:t>
            </a:r>
            <a:br>
              <a:rPr lang="nl-NL" b="0" dirty="0"/>
            </a:br>
            <a:r>
              <a:rPr lang="nl-NL" b="0" dirty="0"/>
              <a:t>Bijvoorbeeld niet meer naar het bos kunnen maar wel (bv. met behulp van </a:t>
            </a:r>
            <a:r>
              <a:rPr lang="nl-NL" b="0" dirty="0" err="1"/>
              <a:t>Qwiek.up</a:t>
            </a:r>
            <a:r>
              <a:rPr lang="nl-NL" b="0" dirty="0"/>
              <a:t>) projecties op de muur plaatsen. Niet naar de boerderij maar wel op de afdeling. Of … (vul in)</a:t>
            </a:r>
          </a:p>
          <a:p>
            <a:endParaRPr lang="nl-NL" b="1" dirty="0"/>
          </a:p>
          <a:p>
            <a:r>
              <a:rPr lang="nl-NL" b="1" dirty="0"/>
              <a:t>Wel of geen wisselligging</a:t>
            </a:r>
            <a:br>
              <a:rPr lang="nl-NL" b="0" dirty="0"/>
            </a:br>
            <a:r>
              <a:rPr lang="nl-NL" b="0" dirty="0"/>
              <a:t>Toelichten wat wisselligging is, en dat er vaak in de stervensfase wordt geadviseerd om wisselligging zo veel mogelijk te beperken.</a:t>
            </a:r>
            <a:br>
              <a:rPr lang="nl-NL" b="0" dirty="0"/>
            </a:br>
            <a:endParaRPr lang="nl-NL" b="0" dirty="0"/>
          </a:p>
          <a:p>
            <a:r>
              <a:rPr lang="nl-NL" b="1" dirty="0"/>
              <a:t>Muziek of aromazorg:</a:t>
            </a:r>
          </a:p>
          <a:p>
            <a:r>
              <a:rPr lang="nl-NL" b="0" dirty="0"/>
              <a:t>Benoem welke opties er zijn voor complementaire zorg. Waarschijnlijk ook goed om direct te bespreken wat de mogelijkheden hiervoor zijn vanuit de locatie (of dat familie hierin een rol speelt).</a:t>
            </a:r>
          </a:p>
          <a:p>
            <a:endParaRPr lang="nl-NL" b="0" dirty="0"/>
          </a:p>
          <a:p>
            <a:r>
              <a:rPr lang="nl-NL" b="1" dirty="0"/>
              <a:t>Is er behoefte aan een afscheidsceremonie? </a:t>
            </a:r>
          </a:p>
          <a:p>
            <a:r>
              <a:rPr lang="nl-NL" b="0" dirty="0"/>
              <a:t>Soms heeft de bewoner of familie nog niet stil gestaan bij de optie om voor overlijden een ceremonie te hebben met elkaar. Bijvoorbeeld door samen muziek te luisteren, foto’s te bekijken, gedicht voor te dragen etc. Ook hier kun je bespreken wat de mogelijkheden zijn vanuit de locatie.</a:t>
            </a:r>
          </a:p>
          <a:p>
            <a:br>
              <a:rPr lang="nl-NL" b="0" dirty="0"/>
            </a:br>
            <a:r>
              <a:rPr lang="nl-NL" b="1" dirty="0"/>
              <a:t>Bezoekers en slapen: </a:t>
            </a:r>
          </a:p>
          <a:p>
            <a:r>
              <a:rPr lang="nl-NL" b="0" dirty="0"/>
              <a:t>Licht toe wat de mogelijkheden zijn rondom waken. Hoeveel bezoekers zijn er toegestaan. Is er een bed of een </a:t>
            </a:r>
            <a:r>
              <a:rPr lang="nl-NL" b="0" dirty="0" err="1"/>
              <a:t>koppelbed</a:t>
            </a:r>
            <a:r>
              <a:rPr lang="nl-NL" b="0" dirty="0"/>
              <a:t> op de locatie?</a:t>
            </a:r>
          </a:p>
          <a:p>
            <a:endParaRPr lang="nl-NL" b="0" dirty="0"/>
          </a:p>
          <a:p>
            <a:r>
              <a:rPr lang="nl-NL" dirty="0"/>
              <a:t>---------------------</a:t>
            </a:r>
          </a:p>
          <a:p>
            <a:r>
              <a:rPr lang="nl-NL" dirty="0"/>
              <a:t>Dit is dus het hart van palliatieve zorg: praten over wat belangrijk is. Niet alleen medische keuzes, maar ook: wat maakt de dag de moeite waard? Waar is iemand bang voor? Wie moet betrokken worden?</a:t>
            </a:r>
            <a:br>
              <a:rPr lang="nl-NL" dirty="0"/>
            </a:br>
            <a:r>
              <a:rPr lang="nl-NL" dirty="0"/>
              <a:t>En: wensen kunnen veranderen. Het is dus geen éénmalig gesprek.</a:t>
            </a:r>
          </a:p>
          <a:p>
            <a:endParaRPr lang="nl-NL" dirty="0"/>
          </a:p>
          <a:p>
            <a:r>
              <a:rPr lang="nl-NL" b="1" dirty="0"/>
              <a:t>Interactievraag </a:t>
            </a:r>
            <a:br>
              <a:rPr lang="nl-NL" dirty="0"/>
            </a:br>
            <a:r>
              <a:rPr lang="nl-NL" dirty="0"/>
              <a:t>Als u denkt aan ‘goede zorg’ voor uw naaste: wat is dan het belangrijkste?</a:t>
            </a:r>
          </a:p>
          <a:p>
            <a:br>
              <a:rPr lang="nl-NL" b="0" dirty="0"/>
            </a:br>
            <a:endParaRPr lang="nl-NL" dirty="0"/>
          </a:p>
        </p:txBody>
      </p:sp>
      <p:sp>
        <p:nvSpPr>
          <p:cNvPr id="4" name="Tijdelijke aanduiding voor dianummer 3"/>
          <p:cNvSpPr>
            <a:spLocks noGrp="1"/>
          </p:cNvSpPr>
          <p:nvPr>
            <p:ph type="sldNum" sz="quarter" idx="5"/>
          </p:nvPr>
        </p:nvSpPr>
        <p:spPr/>
        <p:txBody>
          <a:bodyPr/>
          <a:lstStyle/>
          <a:p>
            <a:fld id="{EA18C6C4-5713-4E6C-8805-405D4FE3D2E2}" type="slidenum">
              <a:rPr lang="nl-NL" smtClean="0"/>
              <a:t>5</a:t>
            </a:fld>
            <a:endParaRPr lang="nl-NL"/>
          </a:p>
        </p:txBody>
      </p:sp>
    </p:spTree>
    <p:extLst>
      <p:ext uri="{BB962C8B-B14F-4D97-AF65-F5344CB8AC3E}">
        <p14:creationId xmlns:p14="http://schemas.microsoft.com/office/powerpoint/2010/main" val="109234552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B2F376C-F3D8-484C-4266-E379E02C94BB}"/>
            </a:ext>
          </a:extLst>
        </p:cNvPr>
        <p:cNvGrpSpPr/>
        <p:nvPr/>
      </p:nvGrpSpPr>
      <p:grpSpPr>
        <a:xfrm>
          <a:off x="0" y="0"/>
          <a:ext cx="0" cy="0"/>
          <a:chOff x="0" y="0"/>
          <a:chExt cx="0" cy="0"/>
        </a:xfrm>
      </p:grpSpPr>
      <p:sp>
        <p:nvSpPr>
          <p:cNvPr id="2" name="Tijdelijke aanduiding voor dia-afbeelding 1">
            <a:extLst>
              <a:ext uri="{FF2B5EF4-FFF2-40B4-BE49-F238E27FC236}">
                <a16:creationId xmlns:a16="http://schemas.microsoft.com/office/drawing/2014/main" id="{B9FD12AE-2F66-74B0-F520-6DBC2F632478}"/>
              </a:ext>
            </a:extLst>
          </p:cNvPr>
          <p:cNvSpPr>
            <a:spLocks noGrp="1" noRot="1" noChangeAspect="1"/>
          </p:cNvSpPr>
          <p:nvPr>
            <p:ph type="sldImg"/>
          </p:nvPr>
        </p:nvSpPr>
        <p:spPr/>
      </p:sp>
      <p:sp>
        <p:nvSpPr>
          <p:cNvPr id="3" name="Tijdelijke aanduiding voor notities 2">
            <a:extLst>
              <a:ext uri="{FF2B5EF4-FFF2-40B4-BE49-F238E27FC236}">
                <a16:creationId xmlns:a16="http://schemas.microsoft.com/office/drawing/2014/main" id="{DA5447BC-A5BE-5ED6-2540-4E3A10A38159}"/>
              </a:ext>
            </a:extLst>
          </p:cNvPr>
          <p:cNvSpPr>
            <a:spLocks noGrp="1"/>
          </p:cNvSpPr>
          <p:nvPr>
            <p:ph type="body" idx="1"/>
          </p:nvPr>
        </p:nvSpPr>
        <p:spPr/>
        <p:txBody>
          <a:bodyPr/>
          <a:lstStyle/>
          <a:p>
            <a:r>
              <a:rPr lang="nl-NL" dirty="0"/>
              <a:t>Bij aspecten die op de vorige dia stonden zijn de wensen, waarden en behoeften die de bewoner heeft erg belangrijk. Het is belangrijk daarover in gesprek te gaan als bewoner en familie, zodat – als een situatie zich voordoet – iedereen weet hoe te handelen. De vragen die op deze dia staan helpen om hierover na te denken en het gesprek te voeren.</a:t>
            </a:r>
          </a:p>
          <a:p>
            <a:endParaRPr lang="nl-NL" dirty="0"/>
          </a:p>
        </p:txBody>
      </p:sp>
      <p:sp>
        <p:nvSpPr>
          <p:cNvPr id="4" name="Tijdelijke aanduiding voor dianummer 3">
            <a:extLst>
              <a:ext uri="{FF2B5EF4-FFF2-40B4-BE49-F238E27FC236}">
                <a16:creationId xmlns:a16="http://schemas.microsoft.com/office/drawing/2014/main" id="{CAC7EED1-52A6-29E7-DC11-BB7B7942B8B6}"/>
              </a:ext>
            </a:extLst>
          </p:cNvPr>
          <p:cNvSpPr>
            <a:spLocks noGrp="1"/>
          </p:cNvSpPr>
          <p:nvPr>
            <p:ph type="sldNum" sz="quarter" idx="5"/>
          </p:nvPr>
        </p:nvSpPr>
        <p:spPr/>
        <p:txBody>
          <a:bodyPr/>
          <a:lstStyle/>
          <a:p>
            <a:fld id="{EA18C6C4-5713-4E6C-8805-405D4FE3D2E2}" type="slidenum">
              <a:rPr lang="nl-NL" smtClean="0"/>
              <a:t>6</a:t>
            </a:fld>
            <a:endParaRPr lang="nl-NL"/>
          </a:p>
        </p:txBody>
      </p:sp>
    </p:spTree>
    <p:extLst>
      <p:ext uri="{BB962C8B-B14F-4D97-AF65-F5344CB8AC3E}">
        <p14:creationId xmlns:p14="http://schemas.microsoft.com/office/powerpoint/2010/main" val="136838866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DD4FC73-0F52-1947-A897-2CF8A263710B}"/>
            </a:ext>
          </a:extLst>
        </p:cNvPr>
        <p:cNvGrpSpPr/>
        <p:nvPr/>
      </p:nvGrpSpPr>
      <p:grpSpPr>
        <a:xfrm>
          <a:off x="0" y="0"/>
          <a:ext cx="0" cy="0"/>
          <a:chOff x="0" y="0"/>
          <a:chExt cx="0" cy="0"/>
        </a:xfrm>
      </p:grpSpPr>
      <p:sp>
        <p:nvSpPr>
          <p:cNvPr id="2" name="Tijdelijke aanduiding voor dia-afbeelding 1">
            <a:extLst>
              <a:ext uri="{FF2B5EF4-FFF2-40B4-BE49-F238E27FC236}">
                <a16:creationId xmlns:a16="http://schemas.microsoft.com/office/drawing/2014/main" id="{1D2F82C4-0E15-C74F-85AF-2568099026FC}"/>
              </a:ext>
            </a:extLst>
          </p:cNvPr>
          <p:cNvSpPr>
            <a:spLocks noGrp="1" noRot="1" noChangeAspect="1"/>
          </p:cNvSpPr>
          <p:nvPr>
            <p:ph type="sldImg"/>
          </p:nvPr>
        </p:nvSpPr>
        <p:spPr/>
      </p:sp>
      <p:sp>
        <p:nvSpPr>
          <p:cNvPr id="3" name="Tijdelijke aanduiding voor notities 2">
            <a:extLst>
              <a:ext uri="{FF2B5EF4-FFF2-40B4-BE49-F238E27FC236}">
                <a16:creationId xmlns:a16="http://schemas.microsoft.com/office/drawing/2014/main" id="{4D378948-1977-0E4C-0EF7-98D74AAF90DD}"/>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NL" dirty="0"/>
              <a:t>Vertel dat de zorgmedewerkers op locatie deze wensen en waarden ook graag kennen. In het kader van het PACE-NL Programma dat de komende periode op de locatie wordt uitgerold ontvangen de bewoners en familie daarom binnenkort dit wensenboekje. Dat kunnen de bewoner en familie samen doornemen, bespreken en invullen. De zorgmedewerkers gaan er graag over met u in gesprek, en kunnen daar dan verslag van leggen in het zorgplan, zodat wensen en behoeften breed bekend worden. </a:t>
            </a:r>
          </a:p>
          <a:p>
            <a:pPr marL="0" marR="0" lvl="0" indent="0" algn="l" defTabSz="914400" rtl="0" eaLnBrk="1" fontAlgn="auto" latinLnBrk="0" hangingPunct="1">
              <a:lnSpc>
                <a:spcPct val="100000"/>
              </a:lnSpc>
              <a:spcBef>
                <a:spcPts val="0"/>
              </a:spcBef>
              <a:spcAft>
                <a:spcPts val="0"/>
              </a:spcAft>
              <a:buClrTx/>
              <a:buSzTx/>
              <a:buFontTx/>
              <a:buNone/>
              <a:tabLst/>
              <a:defRPr/>
            </a:pPr>
            <a:endParaRPr lang="nl-NL" dirty="0"/>
          </a:p>
          <a:p>
            <a:pPr marL="0" marR="0" lvl="0" indent="0" algn="l" defTabSz="914400" rtl="0" eaLnBrk="1" fontAlgn="auto" latinLnBrk="0" hangingPunct="1">
              <a:lnSpc>
                <a:spcPct val="100000"/>
              </a:lnSpc>
              <a:spcBef>
                <a:spcPts val="0"/>
              </a:spcBef>
              <a:spcAft>
                <a:spcPts val="0"/>
              </a:spcAft>
              <a:buClrTx/>
              <a:buSzTx/>
              <a:buFontTx/>
              <a:buNone/>
              <a:tabLst/>
              <a:defRPr/>
            </a:pPr>
            <a:r>
              <a:rPr lang="nl-NL" dirty="0"/>
              <a:t>Belangrijk: het wensenboekje vervangt geen medische besluitvorming, maar ondersteunt het gesprek. Het boekje blijft het bezit van de bewoner. Het moment van uitreiken van het wensenboekje hangt niet samen met levensverwachting of achteruitgang. We doen dit bij iedereen. Het liefst al zo snel mogelijk na de opname in het verpleeghuis.</a:t>
            </a:r>
          </a:p>
          <a:p>
            <a:pPr marL="0" marR="0" lvl="0" indent="0" algn="l" defTabSz="914400" rtl="0" eaLnBrk="1" fontAlgn="auto" latinLnBrk="0" hangingPunct="1">
              <a:lnSpc>
                <a:spcPct val="100000"/>
              </a:lnSpc>
              <a:spcBef>
                <a:spcPts val="0"/>
              </a:spcBef>
              <a:spcAft>
                <a:spcPts val="0"/>
              </a:spcAft>
              <a:buClrTx/>
              <a:buSzTx/>
              <a:buFontTx/>
              <a:buNone/>
              <a:tabLst/>
              <a:defRPr/>
            </a:pPr>
            <a:r>
              <a:rPr lang="nl-NL" dirty="0"/>
              <a:t>Geef aan dat het boekje aan het einde van de bijeenkomst ook in te zien is. </a:t>
            </a:r>
          </a:p>
          <a:p>
            <a:endParaRPr lang="nl-NL" dirty="0"/>
          </a:p>
        </p:txBody>
      </p:sp>
      <p:sp>
        <p:nvSpPr>
          <p:cNvPr id="4" name="Tijdelijke aanduiding voor dianummer 3">
            <a:extLst>
              <a:ext uri="{FF2B5EF4-FFF2-40B4-BE49-F238E27FC236}">
                <a16:creationId xmlns:a16="http://schemas.microsoft.com/office/drawing/2014/main" id="{FBD10978-C13A-9087-5C61-78D758221F2A}"/>
              </a:ext>
            </a:extLst>
          </p:cNvPr>
          <p:cNvSpPr>
            <a:spLocks noGrp="1"/>
          </p:cNvSpPr>
          <p:nvPr>
            <p:ph type="sldNum" sz="quarter" idx="5"/>
          </p:nvPr>
        </p:nvSpPr>
        <p:spPr/>
        <p:txBody>
          <a:bodyPr/>
          <a:lstStyle/>
          <a:p>
            <a:fld id="{EA18C6C4-5713-4E6C-8805-405D4FE3D2E2}" type="slidenum">
              <a:rPr lang="nl-NL" smtClean="0"/>
              <a:t>7</a:t>
            </a:fld>
            <a:endParaRPr lang="nl-NL"/>
          </a:p>
        </p:txBody>
      </p:sp>
    </p:spTree>
    <p:extLst>
      <p:ext uri="{BB962C8B-B14F-4D97-AF65-F5344CB8AC3E}">
        <p14:creationId xmlns:p14="http://schemas.microsoft.com/office/powerpoint/2010/main" val="355323506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856BE5E-DBB5-9791-11FD-118E257233BE}"/>
            </a:ext>
          </a:extLst>
        </p:cNvPr>
        <p:cNvGrpSpPr/>
        <p:nvPr/>
      </p:nvGrpSpPr>
      <p:grpSpPr>
        <a:xfrm>
          <a:off x="0" y="0"/>
          <a:ext cx="0" cy="0"/>
          <a:chOff x="0" y="0"/>
          <a:chExt cx="0" cy="0"/>
        </a:xfrm>
      </p:grpSpPr>
      <p:sp>
        <p:nvSpPr>
          <p:cNvPr id="2" name="Tijdelijke aanduiding voor dia-afbeelding 1">
            <a:extLst>
              <a:ext uri="{FF2B5EF4-FFF2-40B4-BE49-F238E27FC236}">
                <a16:creationId xmlns:a16="http://schemas.microsoft.com/office/drawing/2014/main" id="{D7122567-B061-41F3-CA9C-F4A5EECBF674}"/>
              </a:ext>
            </a:extLst>
          </p:cNvPr>
          <p:cNvSpPr>
            <a:spLocks noGrp="1" noRot="1" noChangeAspect="1"/>
          </p:cNvSpPr>
          <p:nvPr>
            <p:ph type="sldImg"/>
          </p:nvPr>
        </p:nvSpPr>
        <p:spPr/>
      </p:sp>
      <p:sp>
        <p:nvSpPr>
          <p:cNvPr id="3" name="Tijdelijke aanduiding voor notities 2">
            <a:extLst>
              <a:ext uri="{FF2B5EF4-FFF2-40B4-BE49-F238E27FC236}">
                <a16:creationId xmlns:a16="http://schemas.microsoft.com/office/drawing/2014/main" id="{9210B772-0662-2690-9B5B-631723A72E4F}"/>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NL" dirty="0"/>
              <a:t>De fase van verhoogde kwetsbaarheid is een periode waarin mogelijk een aantal zaken herzien zullen moeten worden. Denk aan medicatie, behandelingen of bijstellen van persoonlijke plannen. Doordat iedereen (zorg, behandelaren, bewoner, familie) op de hoogte is van de achteruitgang wordt het gemakkelijker mogelijk om te bespreken wat dit betekent voor de wensen en verwachtingen nu en in de toekomst. </a:t>
            </a:r>
          </a:p>
          <a:p>
            <a:endParaRPr lang="nl-NL" dirty="0"/>
          </a:p>
        </p:txBody>
      </p:sp>
      <p:sp>
        <p:nvSpPr>
          <p:cNvPr id="4" name="Tijdelijke aanduiding voor dianummer 3">
            <a:extLst>
              <a:ext uri="{FF2B5EF4-FFF2-40B4-BE49-F238E27FC236}">
                <a16:creationId xmlns:a16="http://schemas.microsoft.com/office/drawing/2014/main" id="{38182D27-2961-6525-72AC-8691301C969C}"/>
              </a:ext>
            </a:extLst>
          </p:cNvPr>
          <p:cNvSpPr>
            <a:spLocks noGrp="1"/>
          </p:cNvSpPr>
          <p:nvPr>
            <p:ph type="sldNum" sz="quarter" idx="5"/>
          </p:nvPr>
        </p:nvSpPr>
        <p:spPr/>
        <p:txBody>
          <a:bodyPr/>
          <a:lstStyle/>
          <a:p>
            <a:fld id="{EA18C6C4-5713-4E6C-8805-405D4FE3D2E2}" type="slidenum">
              <a:rPr lang="nl-NL" smtClean="0"/>
              <a:t>8</a:t>
            </a:fld>
            <a:endParaRPr lang="nl-NL"/>
          </a:p>
        </p:txBody>
      </p:sp>
    </p:spTree>
    <p:extLst>
      <p:ext uri="{BB962C8B-B14F-4D97-AF65-F5344CB8AC3E}">
        <p14:creationId xmlns:p14="http://schemas.microsoft.com/office/powerpoint/2010/main" val="422168063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NL" dirty="0"/>
              <a:t>Deze symptomen zijn de eerste verschijnselen dat ook de stervensfase niet lang meer op zich zal laten wachten. </a:t>
            </a:r>
          </a:p>
          <a:p>
            <a:r>
              <a:rPr lang="nl-NL" dirty="0"/>
              <a:t>Vaak zien we niet één teken, maar een combinatie: achteruitgang, infecties, vaker vallen, minder eten, meer vermoeidheid, meer terugtrekken.</a:t>
            </a:r>
            <a:br>
              <a:rPr lang="nl-NL" dirty="0"/>
            </a:br>
            <a:r>
              <a:rPr lang="nl-NL" dirty="0"/>
              <a:t>Dit zijn signalen voor ons als team om extra te bespreken: wat is er aan de hand, welke zorg past, en wat betekent dit voor de komende periode.</a:t>
            </a:r>
          </a:p>
          <a:p>
            <a:endParaRPr lang="nl-NL" b="1" dirty="0"/>
          </a:p>
          <a:p>
            <a:br>
              <a:rPr lang="nl-NL" dirty="0"/>
            </a:br>
            <a:r>
              <a:rPr lang="nl-NL" dirty="0"/>
              <a:t>Als wij dit merken, koppelen we dat aan u terug: wat we zien, wat het kan betekenen, en welke afspraken we voorstellen.”</a:t>
            </a:r>
          </a:p>
          <a:p>
            <a:pPr marL="0" marR="0" lvl="0" indent="0" algn="l" defTabSz="914400" rtl="0" eaLnBrk="1" fontAlgn="auto" latinLnBrk="0" hangingPunct="1">
              <a:lnSpc>
                <a:spcPct val="100000"/>
              </a:lnSpc>
              <a:spcBef>
                <a:spcPts val="0"/>
              </a:spcBef>
              <a:spcAft>
                <a:spcPts val="0"/>
              </a:spcAft>
              <a:buClrTx/>
              <a:buSzTx/>
              <a:buFontTx/>
              <a:buNone/>
              <a:tabLst/>
              <a:defRPr/>
            </a:pPr>
            <a:endParaRPr lang="nl-NL" dirty="0"/>
          </a:p>
        </p:txBody>
      </p:sp>
      <p:sp>
        <p:nvSpPr>
          <p:cNvPr id="4" name="Tijdelijke aanduiding voor dianummer 3"/>
          <p:cNvSpPr>
            <a:spLocks noGrp="1"/>
          </p:cNvSpPr>
          <p:nvPr>
            <p:ph type="sldNum" sz="quarter" idx="5"/>
          </p:nvPr>
        </p:nvSpPr>
        <p:spPr/>
        <p:txBody>
          <a:bodyPr/>
          <a:lstStyle/>
          <a:p>
            <a:fld id="{EA18C6C4-5713-4E6C-8805-405D4FE3D2E2}" type="slidenum">
              <a:rPr lang="nl-NL" smtClean="0"/>
              <a:t>9</a:t>
            </a:fld>
            <a:endParaRPr lang="nl-NL"/>
          </a:p>
        </p:txBody>
      </p:sp>
    </p:spTree>
    <p:extLst>
      <p:ext uri="{BB962C8B-B14F-4D97-AF65-F5344CB8AC3E}">
        <p14:creationId xmlns:p14="http://schemas.microsoft.com/office/powerpoint/2010/main" val="43383639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D9EF28E-9F35-9226-1B02-F06EBDC69920}"/>
              </a:ext>
            </a:extLst>
          </p:cNvPr>
          <p:cNvSpPr>
            <a:spLocks noGrp="1"/>
          </p:cNvSpPr>
          <p:nvPr>
            <p:ph type="ctrTitle"/>
          </p:nvPr>
        </p:nvSpPr>
        <p:spPr>
          <a:xfrm>
            <a:off x="1524000" y="1122363"/>
            <a:ext cx="9144000" cy="2387600"/>
          </a:xfrm>
        </p:spPr>
        <p:txBody>
          <a:bodyPr anchor="b"/>
          <a:lstStyle>
            <a:lvl1pPr algn="ctr">
              <a:defRPr sz="6000"/>
            </a:lvl1pPr>
          </a:lstStyle>
          <a:p>
            <a:r>
              <a:rPr lang="nl-NL"/>
              <a:t>Klik om stijl te bewerken</a:t>
            </a:r>
          </a:p>
        </p:txBody>
      </p:sp>
      <p:sp>
        <p:nvSpPr>
          <p:cNvPr id="3" name="Ondertitel 2">
            <a:extLst>
              <a:ext uri="{FF2B5EF4-FFF2-40B4-BE49-F238E27FC236}">
                <a16:creationId xmlns:a16="http://schemas.microsoft.com/office/drawing/2014/main" id="{23587CD2-2445-ABA9-E676-741F49F02430}"/>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Klikken om de ondertitelstijl van het model te bewerken</a:t>
            </a:r>
          </a:p>
        </p:txBody>
      </p:sp>
      <p:sp>
        <p:nvSpPr>
          <p:cNvPr id="4" name="Tijdelijke aanduiding voor datum 3">
            <a:extLst>
              <a:ext uri="{FF2B5EF4-FFF2-40B4-BE49-F238E27FC236}">
                <a16:creationId xmlns:a16="http://schemas.microsoft.com/office/drawing/2014/main" id="{B6A7F59D-9484-EA4F-F2EA-FEA5AD438299}"/>
              </a:ext>
            </a:extLst>
          </p:cNvPr>
          <p:cNvSpPr>
            <a:spLocks noGrp="1"/>
          </p:cNvSpPr>
          <p:nvPr>
            <p:ph type="dt" sz="half" idx="10"/>
          </p:nvPr>
        </p:nvSpPr>
        <p:spPr/>
        <p:txBody>
          <a:bodyPr/>
          <a:lstStyle/>
          <a:p>
            <a:fld id="{D2523492-FD38-48D0-B873-C56395EC78A5}" type="datetimeFigureOut">
              <a:rPr lang="nl-NL" smtClean="0"/>
              <a:t>23-2-2026</a:t>
            </a:fld>
            <a:endParaRPr lang="nl-NL"/>
          </a:p>
        </p:txBody>
      </p:sp>
      <p:sp>
        <p:nvSpPr>
          <p:cNvPr id="5" name="Tijdelijke aanduiding voor voettekst 4">
            <a:extLst>
              <a:ext uri="{FF2B5EF4-FFF2-40B4-BE49-F238E27FC236}">
                <a16:creationId xmlns:a16="http://schemas.microsoft.com/office/drawing/2014/main" id="{A5A2DF1C-07BE-23AF-C25E-AA315E28D26B}"/>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63A407D3-7C29-DC12-55BC-0CB3D7FAD91B}"/>
              </a:ext>
            </a:extLst>
          </p:cNvPr>
          <p:cNvSpPr>
            <a:spLocks noGrp="1"/>
          </p:cNvSpPr>
          <p:nvPr>
            <p:ph type="sldNum" sz="quarter" idx="12"/>
          </p:nvPr>
        </p:nvSpPr>
        <p:spPr/>
        <p:txBody>
          <a:bodyPr/>
          <a:lstStyle/>
          <a:p>
            <a:fld id="{EE646156-EB3F-4FEC-A3C3-93B1E0E82A68}" type="slidenum">
              <a:rPr lang="nl-NL" smtClean="0"/>
              <a:t>‹nr.›</a:t>
            </a:fld>
            <a:endParaRPr lang="nl-NL"/>
          </a:p>
        </p:txBody>
      </p:sp>
    </p:spTree>
    <p:extLst>
      <p:ext uri="{BB962C8B-B14F-4D97-AF65-F5344CB8AC3E}">
        <p14:creationId xmlns:p14="http://schemas.microsoft.com/office/powerpoint/2010/main" val="330831501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3BFBA4E-0B5A-1B9B-7A2C-682A2AD6B12F}"/>
              </a:ext>
            </a:extLst>
          </p:cNvPr>
          <p:cNvSpPr>
            <a:spLocks noGrp="1"/>
          </p:cNvSpPr>
          <p:nvPr>
            <p:ph type="title"/>
          </p:nvPr>
        </p:nvSpPr>
        <p:spPr/>
        <p:txBody>
          <a:bodyPr/>
          <a:lstStyle/>
          <a:p>
            <a:r>
              <a:rPr lang="nl-NL"/>
              <a:t>Klik om stijl te bewerken</a:t>
            </a:r>
          </a:p>
        </p:txBody>
      </p:sp>
      <p:sp>
        <p:nvSpPr>
          <p:cNvPr id="3" name="Tijdelijke aanduiding voor verticale tekst 2">
            <a:extLst>
              <a:ext uri="{FF2B5EF4-FFF2-40B4-BE49-F238E27FC236}">
                <a16:creationId xmlns:a16="http://schemas.microsoft.com/office/drawing/2014/main" id="{6080D546-3185-95A9-49BC-E6395655C52F}"/>
              </a:ext>
            </a:extLst>
          </p:cNvPr>
          <p:cNvSpPr>
            <a:spLocks noGrp="1"/>
          </p:cNvSpPr>
          <p:nvPr>
            <p:ph type="body" orient="vert" idx="1"/>
          </p:nvPr>
        </p:nvSpPr>
        <p:spPr/>
        <p:txBody>
          <a:bodyPr vert="eaVert"/>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id="{67644035-C81F-0F24-7053-48B495845207}"/>
              </a:ext>
            </a:extLst>
          </p:cNvPr>
          <p:cNvSpPr>
            <a:spLocks noGrp="1"/>
          </p:cNvSpPr>
          <p:nvPr>
            <p:ph type="dt" sz="half" idx="10"/>
          </p:nvPr>
        </p:nvSpPr>
        <p:spPr/>
        <p:txBody>
          <a:bodyPr/>
          <a:lstStyle/>
          <a:p>
            <a:fld id="{D2523492-FD38-48D0-B873-C56395EC78A5}" type="datetimeFigureOut">
              <a:rPr lang="nl-NL" smtClean="0"/>
              <a:t>23-2-2026</a:t>
            </a:fld>
            <a:endParaRPr lang="nl-NL"/>
          </a:p>
        </p:txBody>
      </p:sp>
      <p:sp>
        <p:nvSpPr>
          <p:cNvPr id="5" name="Tijdelijke aanduiding voor voettekst 4">
            <a:extLst>
              <a:ext uri="{FF2B5EF4-FFF2-40B4-BE49-F238E27FC236}">
                <a16:creationId xmlns:a16="http://schemas.microsoft.com/office/drawing/2014/main" id="{A9F3FE8D-F63A-72ED-2F5C-7BCF99517AC4}"/>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E297EF51-88B5-D97A-98BD-ABC4A73015AE}"/>
              </a:ext>
            </a:extLst>
          </p:cNvPr>
          <p:cNvSpPr>
            <a:spLocks noGrp="1"/>
          </p:cNvSpPr>
          <p:nvPr>
            <p:ph type="sldNum" sz="quarter" idx="12"/>
          </p:nvPr>
        </p:nvSpPr>
        <p:spPr/>
        <p:txBody>
          <a:bodyPr/>
          <a:lstStyle/>
          <a:p>
            <a:fld id="{EE646156-EB3F-4FEC-A3C3-93B1E0E82A68}" type="slidenum">
              <a:rPr lang="nl-NL" smtClean="0"/>
              <a:t>‹nr.›</a:t>
            </a:fld>
            <a:endParaRPr lang="nl-NL"/>
          </a:p>
        </p:txBody>
      </p:sp>
    </p:spTree>
    <p:extLst>
      <p:ext uri="{BB962C8B-B14F-4D97-AF65-F5344CB8AC3E}">
        <p14:creationId xmlns:p14="http://schemas.microsoft.com/office/powerpoint/2010/main" val="8363370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e titel 1">
            <a:extLst>
              <a:ext uri="{FF2B5EF4-FFF2-40B4-BE49-F238E27FC236}">
                <a16:creationId xmlns:a16="http://schemas.microsoft.com/office/drawing/2014/main" id="{E77D451C-0B5D-322E-220C-C46C3864452A}"/>
              </a:ext>
            </a:extLst>
          </p:cNvPr>
          <p:cNvSpPr>
            <a:spLocks noGrp="1"/>
          </p:cNvSpPr>
          <p:nvPr>
            <p:ph type="title" orient="vert"/>
          </p:nvPr>
        </p:nvSpPr>
        <p:spPr>
          <a:xfrm>
            <a:off x="8724900" y="365125"/>
            <a:ext cx="2628900" cy="5811838"/>
          </a:xfrm>
        </p:spPr>
        <p:txBody>
          <a:bodyPr vert="eaVert"/>
          <a:lstStyle/>
          <a:p>
            <a:r>
              <a:rPr lang="nl-NL"/>
              <a:t>Klik om stijl te bewerken</a:t>
            </a:r>
          </a:p>
        </p:txBody>
      </p:sp>
      <p:sp>
        <p:nvSpPr>
          <p:cNvPr id="3" name="Tijdelijke aanduiding voor verticale tekst 2">
            <a:extLst>
              <a:ext uri="{FF2B5EF4-FFF2-40B4-BE49-F238E27FC236}">
                <a16:creationId xmlns:a16="http://schemas.microsoft.com/office/drawing/2014/main" id="{6FBA0CA8-57A8-4D5B-0E79-DFF54A39F3CE}"/>
              </a:ext>
            </a:extLst>
          </p:cNvPr>
          <p:cNvSpPr>
            <a:spLocks noGrp="1"/>
          </p:cNvSpPr>
          <p:nvPr>
            <p:ph type="body" orient="vert" idx="1"/>
          </p:nvPr>
        </p:nvSpPr>
        <p:spPr>
          <a:xfrm>
            <a:off x="838200" y="365125"/>
            <a:ext cx="7734300" cy="5811838"/>
          </a:xfrm>
        </p:spPr>
        <p:txBody>
          <a:bodyPr vert="eaVert"/>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id="{8572DABF-E6B1-82C6-420F-BAB17622C30D}"/>
              </a:ext>
            </a:extLst>
          </p:cNvPr>
          <p:cNvSpPr>
            <a:spLocks noGrp="1"/>
          </p:cNvSpPr>
          <p:nvPr>
            <p:ph type="dt" sz="half" idx="10"/>
          </p:nvPr>
        </p:nvSpPr>
        <p:spPr/>
        <p:txBody>
          <a:bodyPr/>
          <a:lstStyle/>
          <a:p>
            <a:fld id="{D2523492-FD38-48D0-B873-C56395EC78A5}" type="datetimeFigureOut">
              <a:rPr lang="nl-NL" smtClean="0"/>
              <a:t>23-2-2026</a:t>
            </a:fld>
            <a:endParaRPr lang="nl-NL"/>
          </a:p>
        </p:txBody>
      </p:sp>
      <p:sp>
        <p:nvSpPr>
          <p:cNvPr id="5" name="Tijdelijke aanduiding voor voettekst 4">
            <a:extLst>
              <a:ext uri="{FF2B5EF4-FFF2-40B4-BE49-F238E27FC236}">
                <a16:creationId xmlns:a16="http://schemas.microsoft.com/office/drawing/2014/main" id="{2A1B4196-1E45-BE6A-A08F-F47A6E2C0CBF}"/>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28315D2F-489A-0150-ECA0-D149D594DC9C}"/>
              </a:ext>
            </a:extLst>
          </p:cNvPr>
          <p:cNvSpPr>
            <a:spLocks noGrp="1"/>
          </p:cNvSpPr>
          <p:nvPr>
            <p:ph type="sldNum" sz="quarter" idx="12"/>
          </p:nvPr>
        </p:nvSpPr>
        <p:spPr/>
        <p:txBody>
          <a:bodyPr/>
          <a:lstStyle/>
          <a:p>
            <a:fld id="{EE646156-EB3F-4FEC-A3C3-93B1E0E82A68}" type="slidenum">
              <a:rPr lang="nl-NL" smtClean="0"/>
              <a:t>‹nr.›</a:t>
            </a:fld>
            <a:endParaRPr lang="nl-NL"/>
          </a:p>
        </p:txBody>
      </p:sp>
    </p:spTree>
    <p:extLst>
      <p:ext uri="{BB962C8B-B14F-4D97-AF65-F5344CB8AC3E}">
        <p14:creationId xmlns:p14="http://schemas.microsoft.com/office/powerpoint/2010/main" val="189847087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AA99B01-720F-A1A7-DEF7-EF81B5A4D9D5}"/>
              </a:ext>
            </a:extLst>
          </p:cNvPr>
          <p:cNvSpPr>
            <a:spLocks noGrp="1"/>
          </p:cNvSpPr>
          <p:nvPr>
            <p:ph type="title"/>
          </p:nvPr>
        </p:nvSpPr>
        <p:spPr/>
        <p:txBody>
          <a:bodyPr/>
          <a:lstStyle/>
          <a:p>
            <a:r>
              <a:rPr lang="nl-NL"/>
              <a:t>Klik om stijl te bewerken</a:t>
            </a:r>
          </a:p>
        </p:txBody>
      </p:sp>
      <p:sp>
        <p:nvSpPr>
          <p:cNvPr id="3" name="Tijdelijke aanduiding voor inhoud 2">
            <a:extLst>
              <a:ext uri="{FF2B5EF4-FFF2-40B4-BE49-F238E27FC236}">
                <a16:creationId xmlns:a16="http://schemas.microsoft.com/office/drawing/2014/main" id="{539FA4B9-05B0-AB70-6085-4E30E510B21B}"/>
              </a:ext>
            </a:extLst>
          </p:cNvPr>
          <p:cNvSpPr>
            <a:spLocks noGrp="1"/>
          </p:cNvSpPr>
          <p:nvPr>
            <p:ph idx="1"/>
          </p:nvPr>
        </p:nvSpPr>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id="{0DE21688-6F93-2A1D-A323-38D55997701E}"/>
              </a:ext>
            </a:extLst>
          </p:cNvPr>
          <p:cNvSpPr>
            <a:spLocks noGrp="1"/>
          </p:cNvSpPr>
          <p:nvPr>
            <p:ph type="dt" sz="half" idx="10"/>
          </p:nvPr>
        </p:nvSpPr>
        <p:spPr/>
        <p:txBody>
          <a:bodyPr/>
          <a:lstStyle/>
          <a:p>
            <a:fld id="{D2523492-FD38-48D0-B873-C56395EC78A5}" type="datetimeFigureOut">
              <a:rPr lang="nl-NL" smtClean="0"/>
              <a:t>23-2-2026</a:t>
            </a:fld>
            <a:endParaRPr lang="nl-NL"/>
          </a:p>
        </p:txBody>
      </p:sp>
      <p:sp>
        <p:nvSpPr>
          <p:cNvPr id="5" name="Tijdelijke aanduiding voor voettekst 4">
            <a:extLst>
              <a:ext uri="{FF2B5EF4-FFF2-40B4-BE49-F238E27FC236}">
                <a16:creationId xmlns:a16="http://schemas.microsoft.com/office/drawing/2014/main" id="{F9A80608-82B8-78E6-31B3-1CEA95C66448}"/>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E4259F7E-802D-90D7-9E45-5093C6144470}"/>
              </a:ext>
            </a:extLst>
          </p:cNvPr>
          <p:cNvSpPr>
            <a:spLocks noGrp="1"/>
          </p:cNvSpPr>
          <p:nvPr>
            <p:ph type="sldNum" sz="quarter" idx="12"/>
          </p:nvPr>
        </p:nvSpPr>
        <p:spPr/>
        <p:txBody>
          <a:bodyPr/>
          <a:lstStyle/>
          <a:p>
            <a:fld id="{EE646156-EB3F-4FEC-A3C3-93B1E0E82A68}" type="slidenum">
              <a:rPr lang="nl-NL" smtClean="0"/>
              <a:t>‹nr.›</a:t>
            </a:fld>
            <a:endParaRPr lang="nl-NL"/>
          </a:p>
        </p:txBody>
      </p:sp>
    </p:spTree>
    <p:extLst>
      <p:ext uri="{BB962C8B-B14F-4D97-AF65-F5344CB8AC3E}">
        <p14:creationId xmlns:p14="http://schemas.microsoft.com/office/powerpoint/2010/main" val="110491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7B7D99C-1166-32FB-C9F0-AC6C163748BD}"/>
              </a:ext>
            </a:extLst>
          </p:cNvPr>
          <p:cNvSpPr>
            <a:spLocks noGrp="1"/>
          </p:cNvSpPr>
          <p:nvPr>
            <p:ph type="title"/>
          </p:nvPr>
        </p:nvSpPr>
        <p:spPr>
          <a:xfrm>
            <a:off x="831850" y="1709738"/>
            <a:ext cx="10515600" cy="2852737"/>
          </a:xfrm>
        </p:spPr>
        <p:txBody>
          <a:bodyPr anchor="b"/>
          <a:lstStyle>
            <a:lvl1pPr>
              <a:defRPr sz="6000"/>
            </a:lvl1pPr>
          </a:lstStyle>
          <a:p>
            <a:r>
              <a:rPr lang="nl-NL"/>
              <a:t>Klik om stijl te bewerken</a:t>
            </a:r>
          </a:p>
        </p:txBody>
      </p:sp>
      <p:sp>
        <p:nvSpPr>
          <p:cNvPr id="3" name="Tijdelijke aanduiding voor tekst 2">
            <a:extLst>
              <a:ext uri="{FF2B5EF4-FFF2-40B4-BE49-F238E27FC236}">
                <a16:creationId xmlns:a16="http://schemas.microsoft.com/office/drawing/2014/main" id="{0A65869E-C942-BAE1-9D6D-BCCCC77DAD7D}"/>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nl-NL"/>
              <a:t>Klikken om de tekststijl van het model te bewerken</a:t>
            </a:r>
          </a:p>
        </p:txBody>
      </p:sp>
      <p:sp>
        <p:nvSpPr>
          <p:cNvPr id="4" name="Tijdelijke aanduiding voor datum 3">
            <a:extLst>
              <a:ext uri="{FF2B5EF4-FFF2-40B4-BE49-F238E27FC236}">
                <a16:creationId xmlns:a16="http://schemas.microsoft.com/office/drawing/2014/main" id="{1965A7F9-1F22-0788-30C9-BE919CB4D738}"/>
              </a:ext>
            </a:extLst>
          </p:cNvPr>
          <p:cNvSpPr>
            <a:spLocks noGrp="1"/>
          </p:cNvSpPr>
          <p:nvPr>
            <p:ph type="dt" sz="half" idx="10"/>
          </p:nvPr>
        </p:nvSpPr>
        <p:spPr/>
        <p:txBody>
          <a:bodyPr/>
          <a:lstStyle/>
          <a:p>
            <a:fld id="{D2523492-FD38-48D0-B873-C56395EC78A5}" type="datetimeFigureOut">
              <a:rPr lang="nl-NL" smtClean="0"/>
              <a:t>23-2-2026</a:t>
            </a:fld>
            <a:endParaRPr lang="nl-NL"/>
          </a:p>
        </p:txBody>
      </p:sp>
      <p:sp>
        <p:nvSpPr>
          <p:cNvPr id="5" name="Tijdelijke aanduiding voor voettekst 4">
            <a:extLst>
              <a:ext uri="{FF2B5EF4-FFF2-40B4-BE49-F238E27FC236}">
                <a16:creationId xmlns:a16="http://schemas.microsoft.com/office/drawing/2014/main" id="{8D4280C4-FCBC-5457-F67E-84A259D3E60F}"/>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296F54D7-DF41-DF61-C96C-37CEF16034E4}"/>
              </a:ext>
            </a:extLst>
          </p:cNvPr>
          <p:cNvSpPr>
            <a:spLocks noGrp="1"/>
          </p:cNvSpPr>
          <p:nvPr>
            <p:ph type="sldNum" sz="quarter" idx="12"/>
          </p:nvPr>
        </p:nvSpPr>
        <p:spPr/>
        <p:txBody>
          <a:bodyPr/>
          <a:lstStyle/>
          <a:p>
            <a:fld id="{EE646156-EB3F-4FEC-A3C3-93B1E0E82A68}" type="slidenum">
              <a:rPr lang="nl-NL" smtClean="0"/>
              <a:t>‹nr.›</a:t>
            </a:fld>
            <a:endParaRPr lang="nl-NL"/>
          </a:p>
        </p:txBody>
      </p:sp>
    </p:spTree>
    <p:extLst>
      <p:ext uri="{BB962C8B-B14F-4D97-AF65-F5344CB8AC3E}">
        <p14:creationId xmlns:p14="http://schemas.microsoft.com/office/powerpoint/2010/main" val="92047446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F53B2DC-64BA-4A84-E3D9-FA9F555192DE}"/>
              </a:ext>
            </a:extLst>
          </p:cNvPr>
          <p:cNvSpPr>
            <a:spLocks noGrp="1"/>
          </p:cNvSpPr>
          <p:nvPr>
            <p:ph type="title"/>
          </p:nvPr>
        </p:nvSpPr>
        <p:spPr/>
        <p:txBody>
          <a:bodyPr/>
          <a:lstStyle/>
          <a:p>
            <a:r>
              <a:rPr lang="nl-NL"/>
              <a:t>Klik om stijl te bewerken</a:t>
            </a:r>
          </a:p>
        </p:txBody>
      </p:sp>
      <p:sp>
        <p:nvSpPr>
          <p:cNvPr id="3" name="Tijdelijke aanduiding voor inhoud 2">
            <a:extLst>
              <a:ext uri="{FF2B5EF4-FFF2-40B4-BE49-F238E27FC236}">
                <a16:creationId xmlns:a16="http://schemas.microsoft.com/office/drawing/2014/main" id="{1C419F7D-B56B-7D1E-1B80-B265E9A26025}"/>
              </a:ext>
            </a:extLst>
          </p:cNvPr>
          <p:cNvSpPr>
            <a:spLocks noGrp="1"/>
          </p:cNvSpPr>
          <p:nvPr>
            <p:ph sz="half" idx="1"/>
          </p:nvPr>
        </p:nvSpPr>
        <p:spPr>
          <a:xfrm>
            <a:off x="838200" y="1825625"/>
            <a:ext cx="5181600" cy="435133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inhoud 3">
            <a:extLst>
              <a:ext uri="{FF2B5EF4-FFF2-40B4-BE49-F238E27FC236}">
                <a16:creationId xmlns:a16="http://schemas.microsoft.com/office/drawing/2014/main" id="{A4670A3C-7DEE-8595-9E01-657E3448279C}"/>
              </a:ext>
            </a:extLst>
          </p:cNvPr>
          <p:cNvSpPr>
            <a:spLocks noGrp="1"/>
          </p:cNvSpPr>
          <p:nvPr>
            <p:ph sz="half" idx="2"/>
          </p:nvPr>
        </p:nvSpPr>
        <p:spPr>
          <a:xfrm>
            <a:off x="6172200" y="1825625"/>
            <a:ext cx="5181600" cy="435133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datum 4">
            <a:extLst>
              <a:ext uri="{FF2B5EF4-FFF2-40B4-BE49-F238E27FC236}">
                <a16:creationId xmlns:a16="http://schemas.microsoft.com/office/drawing/2014/main" id="{75F5825D-9AEB-C266-8BA8-43B0CC4651FC}"/>
              </a:ext>
            </a:extLst>
          </p:cNvPr>
          <p:cNvSpPr>
            <a:spLocks noGrp="1"/>
          </p:cNvSpPr>
          <p:nvPr>
            <p:ph type="dt" sz="half" idx="10"/>
          </p:nvPr>
        </p:nvSpPr>
        <p:spPr/>
        <p:txBody>
          <a:bodyPr/>
          <a:lstStyle/>
          <a:p>
            <a:fld id="{D2523492-FD38-48D0-B873-C56395EC78A5}" type="datetimeFigureOut">
              <a:rPr lang="nl-NL" smtClean="0"/>
              <a:t>23-2-2026</a:t>
            </a:fld>
            <a:endParaRPr lang="nl-NL"/>
          </a:p>
        </p:txBody>
      </p:sp>
      <p:sp>
        <p:nvSpPr>
          <p:cNvPr id="6" name="Tijdelijke aanduiding voor voettekst 5">
            <a:extLst>
              <a:ext uri="{FF2B5EF4-FFF2-40B4-BE49-F238E27FC236}">
                <a16:creationId xmlns:a16="http://schemas.microsoft.com/office/drawing/2014/main" id="{D9C7B648-A814-32DA-B98A-04A739280518}"/>
              </a:ext>
            </a:extLst>
          </p:cNvPr>
          <p:cNvSpPr>
            <a:spLocks noGrp="1"/>
          </p:cNvSpPr>
          <p:nvPr>
            <p:ph type="ftr" sz="quarter" idx="11"/>
          </p:nvPr>
        </p:nvSpPr>
        <p:spPr/>
        <p:txBody>
          <a:bodyPr/>
          <a:lstStyle/>
          <a:p>
            <a:endParaRPr lang="nl-NL"/>
          </a:p>
        </p:txBody>
      </p:sp>
      <p:sp>
        <p:nvSpPr>
          <p:cNvPr id="7" name="Tijdelijke aanduiding voor dianummer 6">
            <a:extLst>
              <a:ext uri="{FF2B5EF4-FFF2-40B4-BE49-F238E27FC236}">
                <a16:creationId xmlns:a16="http://schemas.microsoft.com/office/drawing/2014/main" id="{670236D1-70F6-4176-091B-D71DAECC0CBA}"/>
              </a:ext>
            </a:extLst>
          </p:cNvPr>
          <p:cNvSpPr>
            <a:spLocks noGrp="1"/>
          </p:cNvSpPr>
          <p:nvPr>
            <p:ph type="sldNum" sz="quarter" idx="12"/>
          </p:nvPr>
        </p:nvSpPr>
        <p:spPr/>
        <p:txBody>
          <a:bodyPr/>
          <a:lstStyle/>
          <a:p>
            <a:fld id="{EE646156-EB3F-4FEC-A3C3-93B1E0E82A68}" type="slidenum">
              <a:rPr lang="nl-NL" smtClean="0"/>
              <a:t>‹nr.›</a:t>
            </a:fld>
            <a:endParaRPr lang="nl-NL"/>
          </a:p>
        </p:txBody>
      </p:sp>
    </p:spTree>
    <p:extLst>
      <p:ext uri="{BB962C8B-B14F-4D97-AF65-F5344CB8AC3E}">
        <p14:creationId xmlns:p14="http://schemas.microsoft.com/office/powerpoint/2010/main" val="54408664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875CEF9-7993-1546-18BB-9AEA19B53680}"/>
              </a:ext>
            </a:extLst>
          </p:cNvPr>
          <p:cNvSpPr>
            <a:spLocks noGrp="1"/>
          </p:cNvSpPr>
          <p:nvPr>
            <p:ph type="title"/>
          </p:nvPr>
        </p:nvSpPr>
        <p:spPr>
          <a:xfrm>
            <a:off x="839788" y="365125"/>
            <a:ext cx="10515600" cy="1325563"/>
          </a:xfrm>
        </p:spPr>
        <p:txBody>
          <a:bodyPr/>
          <a:lstStyle/>
          <a:p>
            <a:r>
              <a:rPr lang="nl-NL"/>
              <a:t>Klik om stijl te bewerken</a:t>
            </a:r>
          </a:p>
        </p:txBody>
      </p:sp>
      <p:sp>
        <p:nvSpPr>
          <p:cNvPr id="3" name="Tijdelijke aanduiding voor tekst 2">
            <a:extLst>
              <a:ext uri="{FF2B5EF4-FFF2-40B4-BE49-F238E27FC236}">
                <a16:creationId xmlns:a16="http://schemas.microsoft.com/office/drawing/2014/main" id="{4B730AFD-C634-DE05-72CB-A879E05BBEE3}"/>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Klikken om de tekststijl van het model te bewerken</a:t>
            </a:r>
          </a:p>
        </p:txBody>
      </p:sp>
      <p:sp>
        <p:nvSpPr>
          <p:cNvPr id="4" name="Tijdelijke aanduiding voor inhoud 3">
            <a:extLst>
              <a:ext uri="{FF2B5EF4-FFF2-40B4-BE49-F238E27FC236}">
                <a16:creationId xmlns:a16="http://schemas.microsoft.com/office/drawing/2014/main" id="{E25A7BC2-FF3C-FFF5-C5EB-C79124960C89}"/>
              </a:ext>
            </a:extLst>
          </p:cNvPr>
          <p:cNvSpPr>
            <a:spLocks noGrp="1"/>
          </p:cNvSpPr>
          <p:nvPr>
            <p:ph sz="half" idx="2"/>
          </p:nvPr>
        </p:nvSpPr>
        <p:spPr>
          <a:xfrm>
            <a:off x="839788" y="2505075"/>
            <a:ext cx="5157787" cy="368458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tekst 4">
            <a:extLst>
              <a:ext uri="{FF2B5EF4-FFF2-40B4-BE49-F238E27FC236}">
                <a16:creationId xmlns:a16="http://schemas.microsoft.com/office/drawing/2014/main" id="{557A5DC0-E16F-B335-0483-105EC5120C86}"/>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Klikken om de tekststijl van het model te bewerken</a:t>
            </a:r>
          </a:p>
        </p:txBody>
      </p:sp>
      <p:sp>
        <p:nvSpPr>
          <p:cNvPr id="6" name="Tijdelijke aanduiding voor inhoud 5">
            <a:extLst>
              <a:ext uri="{FF2B5EF4-FFF2-40B4-BE49-F238E27FC236}">
                <a16:creationId xmlns:a16="http://schemas.microsoft.com/office/drawing/2014/main" id="{0B2BB8B4-24A3-3E53-E7EB-1A4DD43E69AC}"/>
              </a:ext>
            </a:extLst>
          </p:cNvPr>
          <p:cNvSpPr>
            <a:spLocks noGrp="1"/>
          </p:cNvSpPr>
          <p:nvPr>
            <p:ph sz="quarter" idx="4"/>
          </p:nvPr>
        </p:nvSpPr>
        <p:spPr>
          <a:xfrm>
            <a:off x="6172200" y="2505075"/>
            <a:ext cx="5183188" cy="368458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7" name="Tijdelijke aanduiding voor datum 6">
            <a:extLst>
              <a:ext uri="{FF2B5EF4-FFF2-40B4-BE49-F238E27FC236}">
                <a16:creationId xmlns:a16="http://schemas.microsoft.com/office/drawing/2014/main" id="{61813879-0E7F-1526-0D7F-BF3677A7DD78}"/>
              </a:ext>
            </a:extLst>
          </p:cNvPr>
          <p:cNvSpPr>
            <a:spLocks noGrp="1"/>
          </p:cNvSpPr>
          <p:nvPr>
            <p:ph type="dt" sz="half" idx="10"/>
          </p:nvPr>
        </p:nvSpPr>
        <p:spPr/>
        <p:txBody>
          <a:bodyPr/>
          <a:lstStyle/>
          <a:p>
            <a:fld id="{D2523492-FD38-48D0-B873-C56395EC78A5}" type="datetimeFigureOut">
              <a:rPr lang="nl-NL" smtClean="0"/>
              <a:t>23-2-2026</a:t>
            </a:fld>
            <a:endParaRPr lang="nl-NL"/>
          </a:p>
        </p:txBody>
      </p:sp>
      <p:sp>
        <p:nvSpPr>
          <p:cNvPr id="8" name="Tijdelijke aanduiding voor voettekst 7">
            <a:extLst>
              <a:ext uri="{FF2B5EF4-FFF2-40B4-BE49-F238E27FC236}">
                <a16:creationId xmlns:a16="http://schemas.microsoft.com/office/drawing/2014/main" id="{E18F0184-FD45-6350-6E5E-8DFDF75859DA}"/>
              </a:ext>
            </a:extLst>
          </p:cNvPr>
          <p:cNvSpPr>
            <a:spLocks noGrp="1"/>
          </p:cNvSpPr>
          <p:nvPr>
            <p:ph type="ftr" sz="quarter" idx="11"/>
          </p:nvPr>
        </p:nvSpPr>
        <p:spPr/>
        <p:txBody>
          <a:bodyPr/>
          <a:lstStyle/>
          <a:p>
            <a:endParaRPr lang="nl-NL"/>
          </a:p>
        </p:txBody>
      </p:sp>
      <p:sp>
        <p:nvSpPr>
          <p:cNvPr id="9" name="Tijdelijke aanduiding voor dianummer 8">
            <a:extLst>
              <a:ext uri="{FF2B5EF4-FFF2-40B4-BE49-F238E27FC236}">
                <a16:creationId xmlns:a16="http://schemas.microsoft.com/office/drawing/2014/main" id="{670C0B71-1819-7629-543F-C18D11EA8088}"/>
              </a:ext>
            </a:extLst>
          </p:cNvPr>
          <p:cNvSpPr>
            <a:spLocks noGrp="1"/>
          </p:cNvSpPr>
          <p:nvPr>
            <p:ph type="sldNum" sz="quarter" idx="12"/>
          </p:nvPr>
        </p:nvSpPr>
        <p:spPr/>
        <p:txBody>
          <a:bodyPr/>
          <a:lstStyle/>
          <a:p>
            <a:fld id="{EE646156-EB3F-4FEC-A3C3-93B1E0E82A68}" type="slidenum">
              <a:rPr lang="nl-NL" smtClean="0"/>
              <a:t>‹nr.›</a:t>
            </a:fld>
            <a:endParaRPr lang="nl-NL"/>
          </a:p>
        </p:txBody>
      </p:sp>
    </p:spTree>
    <p:extLst>
      <p:ext uri="{BB962C8B-B14F-4D97-AF65-F5344CB8AC3E}">
        <p14:creationId xmlns:p14="http://schemas.microsoft.com/office/powerpoint/2010/main" val="200713825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3107AF6-7408-FE3F-D3B8-F2AD45A05D51}"/>
              </a:ext>
            </a:extLst>
          </p:cNvPr>
          <p:cNvSpPr>
            <a:spLocks noGrp="1"/>
          </p:cNvSpPr>
          <p:nvPr>
            <p:ph type="title"/>
          </p:nvPr>
        </p:nvSpPr>
        <p:spPr/>
        <p:txBody>
          <a:bodyPr/>
          <a:lstStyle/>
          <a:p>
            <a:r>
              <a:rPr lang="nl-NL"/>
              <a:t>Klik om stijl te bewerken</a:t>
            </a:r>
          </a:p>
        </p:txBody>
      </p:sp>
      <p:sp>
        <p:nvSpPr>
          <p:cNvPr id="3" name="Tijdelijke aanduiding voor datum 2">
            <a:extLst>
              <a:ext uri="{FF2B5EF4-FFF2-40B4-BE49-F238E27FC236}">
                <a16:creationId xmlns:a16="http://schemas.microsoft.com/office/drawing/2014/main" id="{522F6FA3-66A6-D2DD-1D6B-D42E1FFC7AE2}"/>
              </a:ext>
            </a:extLst>
          </p:cNvPr>
          <p:cNvSpPr>
            <a:spLocks noGrp="1"/>
          </p:cNvSpPr>
          <p:nvPr>
            <p:ph type="dt" sz="half" idx="10"/>
          </p:nvPr>
        </p:nvSpPr>
        <p:spPr/>
        <p:txBody>
          <a:bodyPr/>
          <a:lstStyle/>
          <a:p>
            <a:fld id="{D2523492-FD38-48D0-B873-C56395EC78A5}" type="datetimeFigureOut">
              <a:rPr lang="nl-NL" smtClean="0"/>
              <a:t>23-2-2026</a:t>
            </a:fld>
            <a:endParaRPr lang="nl-NL"/>
          </a:p>
        </p:txBody>
      </p:sp>
      <p:sp>
        <p:nvSpPr>
          <p:cNvPr id="4" name="Tijdelijke aanduiding voor voettekst 3">
            <a:extLst>
              <a:ext uri="{FF2B5EF4-FFF2-40B4-BE49-F238E27FC236}">
                <a16:creationId xmlns:a16="http://schemas.microsoft.com/office/drawing/2014/main" id="{58CC5DFB-6E01-2F30-4EC5-9DD0E425F8A9}"/>
              </a:ext>
            </a:extLst>
          </p:cNvPr>
          <p:cNvSpPr>
            <a:spLocks noGrp="1"/>
          </p:cNvSpPr>
          <p:nvPr>
            <p:ph type="ftr" sz="quarter" idx="11"/>
          </p:nvPr>
        </p:nvSpPr>
        <p:spPr/>
        <p:txBody>
          <a:bodyPr/>
          <a:lstStyle/>
          <a:p>
            <a:endParaRPr lang="nl-NL"/>
          </a:p>
        </p:txBody>
      </p:sp>
      <p:sp>
        <p:nvSpPr>
          <p:cNvPr id="5" name="Tijdelijke aanduiding voor dianummer 4">
            <a:extLst>
              <a:ext uri="{FF2B5EF4-FFF2-40B4-BE49-F238E27FC236}">
                <a16:creationId xmlns:a16="http://schemas.microsoft.com/office/drawing/2014/main" id="{97B786AF-B0DE-2B7E-846C-792D715FA9DF}"/>
              </a:ext>
            </a:extLst>
          </p:cNvPr>
          <p:cNvSpPr>
            <a:spLocks noGrp="1"/>
          </p:cNvSpPr>
          <p:nvPr>
            <p:ph type="sldNum" sz="quarter" idx="12"/>
          </p:nvPr>
        </p:nvSpPr>
        <p:spPr/>
        <p:txBody>
          <a:bodyPr/>
          <a:lstStyle/>
          <a:p>
            <a:fld id="{EE646156-EB3F-4FEC-A3C3-93B1E0E82A68}" type="slidenum">
              <a:rPr lang="nl-NL" smtClean="0"/>
              <a:t>‹nr.›</a:t>
            </a:fld>
            <a:endParaRPr lang="nl-NL"/>
          </a:p>
        </p:txBody>
      </p:sp>
    </p:spTree>
    <p:extLst>
      <p:ext uri="{BB962C8B-B14F-4D97-AF65-F5344CB8AC3E}">
        <p14:creationId xmlns:p14="http://schemas.microsoft.com/office/powerpoint/2010/main" val="29420512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Tijdelijke aanduiding voor datum 1">
            <a:extLst>
              <a:ext uri="{FF2B5EF4-FFF2-40B4-BE49-F238E27FC236}">
                <a16:creationId xmlns:a16="http://schemas.microsoft.com/office/drawing/2014/main" id="{E2017601-E556-D404-7E24-0EDB3D4D4213}"/>
              </a:ext>
            </a:extLst>
          </p:cNvPr>
          <p:cNvSpPr>
            <a:spLocks noGrp="1"/>
          </p:cNvSpPr>
          <p:nvPr>
            <p:ph type="dt" sz="half" idx="10"/>
          </p:nvPr>
        </p:nvSpPr>
        <p:spPr/>
        <p:txBody>
          <a:bodyPr/>
          <a:lstStyle/>
          <a:p>
            <a:fld id="{D2523492-FD38-48D0-B873-C56395EC78A5}" type="datetimeFigureOut">
              <a:rPr lang="nl-NL" smtClean="0"/>
              <a:t>23-2-2026</a:t>
            </a:fld>
            <a:endParaRPr lang="nl-NL"/>
          </a:p>
        </p:txBody>
      </p:sp>
      <p:sp>
        <p:nvSpPr>
          <p:cNvPr id="3" name="Tijdelijke aanduiding voor voettekst 2">
            <a:extLst>
              <a:ext uri="{FF2B5EF4-FFF2-40B4-BE49-F238E27FC236}">
                <a16:creationId xmlns:a16="http://schemas.microsoft.com/office/drawing/2014/main" id="{BE53E3CD-C343-8CE2-55FB-D9EDE9F493AB}"/>
              </a:ext>
            </a:extLst>
          </p:cNvPr>
          <p:cNvSpPr>
            <a:spLocks noGrp="1"/>
          </p:cNvSpPr>
          <p:nvPr>
            <p:ph type="ftr" sz="quarter" idx="11"/>
          </p:nvPr>
        </p:nvSpPr>
        <p:spPr/>
        <p:txBody>
          <a:bodyPr/>
          <a:lstStyle/>
          <a:p>
            <a:endParaRPr lang="nl-NL"/>
          </a:p>
        </p:txBody>
      </p:sp>
      <p:sp>
        <p:nvSpPr>
          <p:cNvPr id="4" name="Tijdelijke aanduiding voor dianummer 3">
            <a:extLst>
              <a:ext uri="{FF2B5EF4-FFF2-40B4-BE49-F238E27FC236}">
                <a16:creationId xmlns:a16="http://schemas.microsoft.com/office/drawing/2014/main" id="{7F6AD6C2-06A1-9549-C5AE-25A5B2C6421D}"/>
              </a:ext>
            </a:extLst>
          </p:cNvPr>
          <p:cNvSpPr>
            <a:spLocks noGrp="1"/>
          </p:cNvSpPr>
          <p:nvPr>
            <p:ph type="sldNum" sz="quarter" idx="12"/>
          </p:nvPr>
        </p:nvSpPr>
        <p:spPr/>
        <p:txBody>
          <a:bodyPr/>
          <a:lstStyle/>
          <a:p>
            <a:fld id="{EE646156-EB3F-4FEC-A3C3-93B1E0E82A68}" type="slidenum">
              <a:rPr lang="nl-NL" smtClean="0"/>
              <a:t>‹nr.›</a:t>
            </a:fld>
            <a:endParaRPr lang="nl-NL"/>
          </a:p>
        </p:txBody>
      </p:sp>
    </p:spTree>
    <p:extLst>
      <p:ext uri="{BB962C8B-B14F-4D97-AF65-F5344CB8AC3E}">
        <p14:creationId xmlns:p14="http://schemas.microsoft.com/office/powerpoint/2010/main" val="297612475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4B21D95-0A92-304D-2896-8F3A07229284}"/>
              </a:ext>
            </a:extLst>
          </p:cNvPr>
          <p:cNvSpPr>
            <a:spLocks noGrp="1"/>
          </p:cNvSpPr>
          <p:nvPr>
            <p:ph type="title"/>
          </p:nvPr>
        </p:nvSpPr>
        <p:spPr>
          <a:xfrm>
            <a:off x="839788" y="457200"/>
            <a:ext cx="3932237" cy="1600200"/>
          </a:xfrm>
        </p:spPr>
        <p:txBody>
          <a:bodyPr anchor="b"/>
          <a:lstStyle>
            <a:lvl1pPr>
              <a:defRPr sz="3200"/>
            </a:lvl1pPr>
          </a:lstStyle>
          <a:p>
            <a:r>
              <a:rPr lang="nl-NL"/>
              <a:t>Klik om stijl te bewerken</a:t>
            </a:r>
          </a:p>
        </p:txBody>
      </p:sp>
      <p:sp>
        <p:nvSpPr>
          <p:cNvPr id="3" name="Tijdelijke aanduiding voor inhoud 2">
            <a:extLst>
              <a:ext uri="{FF2B5EF4-FFF2-40B4-BE49-F238E27FC236}">
                <a16:creationId xmlns:a16="http://schemas.microsoft.com/office/drawing/2014/main" id="{84F499A1-3541-2581-3C5C-8CCD584DD389}"/>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tekst 3">
            <a:extLst>
              <a:ext uri="{FF2B5EF4-FFF2-40B4-BE49-F238E27FC236}">
                <a16:creationId xmlns:a16="http://schemas.microsoft.com/office/drawing/2014/main" id="{1BB04084-8630-3A0E-78FE-9622CBA257D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Klikken om de tekststijl van het model te bewerken</a:t>
            </a:r>
          </a:p>
        </p:txBody>
      </p:sp>
      <p:sp>
        <p:nvSpPr>
          <p:cNvPr id="5" name="Tijdelijke aanduiding voor datum 4">
            <a:extLst>
              <a:ext uri="{FF2B5EF4-FFF2-40B4-BE49-F238E27FC236}">
                <a16:creationId xmlns:a16="http://schemas.microsoft.com/office/drawing/2014/main" id="{98FC4DE8-FE9E-19D4-C281-FC0DB82CB3BE}"/>
              </a:ext>
            </a:extLst>
          </p:cNvPr>
          <p:cNvSpPr>
            <a:spLocks noGrp="1"/>
          </p:cNvSpPr>
          <p:nvPr>
            <p:ph type="dt" sz="half" idx="10"/>
          </p:nvPr>
        </p:nvSpPr>
        <p:spPr/>
        <p:txBody>
          <a:bodyPr/>
          <a:lstStyle/>
          <a:p>
            <a:fld id="{D2523492-FD38-48D0-B873-C56395EC78A5}" type="datetimeFigureOut">
              <a:rPr lang="nl-NL" smtClean="0"/>
              <a:t>23-2-2026</a:t>
            </a:fld>
            <a:endParaRPr lang="nl-NL"/>
          </a:p>
        </p:txBody>
      </p:sp>
      <p:sp>
        <p:nvSpPr>
          <p:cNvPr id="6" name="Tijdelijke aanduiding voor voettekst 5">
            <a:extLst>
              <a:ext uri="{FF2B5EF4-FFF2-40B4-BE49-F238E27FC236}">
                <a16:creationId xmlns:a16="http://schemas.microsoft.com/office/drawing/2014/main" id="{A9898496-2739-C13B-B675-D61219FD0BA3}"/>
              </a:ext>
            </a:extLst>
          </p:cNvPr>
          <p:cNvSpPr>
            <a:spLocks noGrp="1"/>
          </p:cNvSpPr>
          <p:nvPr>
            <p:ph type="ftr" sz="quarter" idx="11"/>
          </p:nvPr>
        </p:nvSpPr>
        <p:spPr/>
        <p:txBody>
          <a:bodyPr/>
          <a:lstStyle/>
          <a:p>
            <a:endParaRPr lang="nl-NL"/>
          </a:p>
        </p:txBody>
      </p:sp>
      <p:sp>
        <p:nvSpPr>
          <p:cNvPr id="7" name="Tijdelijke aanduiding voor dianummer 6">
            <a:extLst>
              <a:ext uri="{FF2B5EF4-FFF2-40B4-BE49-F238E27FC236}">
                <a16:creationId xmlns:a16="http://schemas.microsoft.com/office/drawing/2014/main" id="{D8127811-BD4D-71C1-6EBA-95B8FF1EEF4F}"/>
              </a:ext>
            </a:extLst>
          </p:cNvPr>
          <p:cNvSpPr>
            <a:spLocks noGrp="1"/>
          </p:cNvSpPr>
          <p:nvPr>
            <p:ph type="sldNum" sz="quarter" idx="12"/>
          </p:nvPr>
        </p:nvSpPr>
        <p:spPr/>
        <p:txBody>
          <a:bodyPr/>
          <a:lstStyle/>
          <a:p>
            <a:fld id="{EE646156-EB3F-4FEC-A3C3-93B1E0E82A68}" type="slidenum">
              <a:rPr lang="nl-NL" smtClean="0"/>
              <a:t>‹nr.›</a:t>
            </a:fld>
            <a:endParaRPr lang="nl-NL"/>
          </a:p>
        </p:txBody>
      </p:sp>
    </p:spTree>
    <p:extLst>
      <p:ext uri="{BB962C8B-B14F-4D97-AF65-F5344CB8AC3E}">
        <p14:creationId xmlns:p14="http://schemas.microsoft.com/office/powerpoint/2010/main" val="131299206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F5EBD61-99EC-6C50-AC06-50D29AA1A579}"/>
              </a:ext>
            </a:extLst>
          </p:cNvPr>
          <p:cNvSpPr>
            <a:spLocks noGrp="1"/>
          </p:cNvSpPr>
          <p:nvPr>
            <p:ph type="title"/>
          </p:nvPr>
        </p:nvSpPr>
        <p:spPr>
          <a:xfrm>
            <a:off x="839788" y="457200"/>
            <a:ext cx="3932237" cy="1600200"/>
          </a:xfrm>
        </p:spPr>
        <p:txBody>
          <a:bodyPr anchor="b"/>
          <a:lstStyle>
            <a:lvl1pPr>
              <a:defRPr sz="3200"/>
            </a:lvl1pPr>
          </a:lstStyle>
          <a:p>
            <a:r>
              <a:rPr lang="nl-NL"/>
              <a:t>Klik om stijl te bewerken</a:t>
            </a:r>
          </a:p>
        </p:txBody>
      </p:sp>
      <p:sp>
        <p:nvSpPr>
          <p:cNvPr id="3" name="Tijdelijke aanduiding voor afbeelding 2">
            <a:extLst>
              <a:ext uri="{FF2B5EF4-FFF2-40B4-BE49-F238E27FC236}">
                <a16:creationId xmlns:a16="http://schemas.microsoft.com/office/drawing/2014/main" id="{B5244476-776D-1076-98A3-9B7254372CD4}"/>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nl-NL"/>
          </a:p>
        </p:txBody>
      </p:sp>
      <p:sp>
        <p:nvSpPr>
          <p:cNvPr id="4" name="Tijdelijke aanduiding voor tekst 3">
            <a:extLst>
              <a:ext uri="{FF2B5EF4-FFF2-40B4-BE49-F238E27FC236}">
                <a16:creationId xmlns:a16="http://schemas.microsoft.com/office/drawing/2014/main" id="{D493CD2D-F6AD-6FF8-B7B5-7478CE5E612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Klikken om de tekststijl van het model te bewerken</a:t>
            </a:r>
          </a:p>
        </p:txBody>
      </p:sp>
      <p:sp>
        <p:nvSpPr>
          <p:cNvPr id="5" name="Tijdelijke aanduiding voor datum 4">
            <a:extLst>
              <a:ext uri="{FF2B5EF4-FFF2-40B4-BE49-F238E27FC236}">
                <a16:creationId xmlns:a16="http://schemas.microsoft.com/office/drawing/2014/main" id="{BFE11C1C-FB92-E4F5-8C04-BEC9210194D2}"/>
              </a:ext>
            </a:extLst>
          </p:cNvPr>
          <p:cNvSpPr>
            <a:spLocks noGrp="1"/>
          </p:cNvSpPr>
          <p:nvPr>
            <p:ph type="dt" sz="half" idx="10"/>
          </p:nvPr>
        </p:nvSpPr>
        <p:spPr/>
        <p:txBody>
          <a:bodyPr/>
          <a:lstStyle/>
          <a:p>
            <a:fld id="{D2523492-FD38-48D0-B873-C56395EC78A5}" type="datetimeFigureOut">
              <a:rPr lang="nl-NL" smtClean="0"/>
              <a:t>23-2-2026</a:t>
            </a:fld>
            <a:endParaRPr lang="nl-NL"/>
          </a:p>
        </p:txBody>
      </p:sp>
      <p:sp>
        <p:nvSpPr>
          <p:cNvPr id="6" name="Tijdelijke aanduiding voor voettekst 5">
            <a:extLst>
              <a:ext uri="{FF2B5EF4-FFF2-40B4-BE49-F238E27FC236}">
                <a16:creationId xmlns:a16="http://schemas.microsoft.com/office/drawing/2014/main" id="{A5134719-478E-10B6-9E9D-E77D78D70AE1}"/>
              </a:ext>
            </a:extLst>
          </p:cNvPr>
          <p:cNvSpPr>
            <a:spLocks noGrp="1"/>
          </p:cNvSpPr>
          <p:nvPr>
            <p:ph type="ftr" sz="quarter" idx="11"/>
          </p:nvPr>
        </p:nvSpPr>
        <p:spPr/>
        <p:txBody>
          <a:bodyPr/>
          <a:lstStyle/>
          <a:p>
            <a:endParaRPr lang="nl-NL"/>
          </a:p>
        </p:txBody>
      </p:sp>
      <p:sp>
        <p:nvSpPr>
          <p:cNvPr id="7" name="Tijdelijke aanduiding voor dianummer 6">
            <a:extLst>
              <a:ext uri="{FF2B5EF4-FFF2-40B4-BE49-F238E27FC236}">
                <a16:creationId xmlns:a16="http://schemas.microsoft.com/office/drawing/2014/main" id="{1F53BF24-821B-F5E5-5F57-989B09066B79}"/>
              </a:ext>
            </a:extLst>
          </p:cNvPr>
          <p:cNvSpPr>
            <a:spLocks noGrp="1"/>
          </p:cNvSpPr>
          <p:nvPr>
            <p:ph type="sldNum" sz="quarter" idx="12"/>
          </p:nvPr>
        </p:nvSpPr>
        <p:spPr/>
        <p:txBody>
          <a:bodyPr/>
          <a:lstStyle/>
          <a:p>
            <a:fld id="{EE646156-EB3F-4FEC-A3C3-93B1E0E82A68}" type="slidenum">
              <a:rPr lang="nl-NL" smtClean="0"/>
              <a:t>‹nr.›</a:t>
            </a:fld>
            <a:endParaRPr lang="nl-NL"/>
          </a:p>
        </p:txBody>
      </p:sp>
    </p:spTree>
    <p:extLst>
      <p:ext uri="{BB962C8B-B14F-4D97-AF65-F5344CB8AC3E}">
        <p14:creationId xmlns:p14="http://schemas.microsoft.com/office/powerpoint/2010/main" val="417568785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titel 1">
            <a:extLst>
              <a:ext uri="{FF2B5EF4-FFF2-40B4-BE49-F238E27FC236}">
                <a16:creationId xmlns:a16="http://schemas.microsoft.com/office/drawing/2014/main" id="{651D1EB4-B919-BEC9-AC9E-3B410469BAE5}"/>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nl-NL"/>
              <a:t>Klik om stijl te bewerken</a:t>
            </a:r>
          </a:p>
        </p:txBody>
      </p:sp>
      <p:sp>
        <p:nvSpPr>
          <p:cNvPr id="3" name="Tijdelijke aanduiding voor tekst 2">
            <a:extLst>
              <a:ext uri="{FF2B5EF4-FFF2-40B4-BE49-F238E27FC236}">
                <a16:creationId xmlns:a16="http://schemas.microsoft.com/office/drawing/2014/main" id="{E38D9CDF-6EDD-008D-1B68-FC5C59547483}"/>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id="{4EE75830-A8D0-CA6B-C600-086AE7052E95}"/>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D2523492-FD38-48D0-B873-C56395EC78A5}" type="datetimeFigureOut">
              <a:rPr lang="nl-NL" smtClean="0"/>
              <a:t>23-2-2026</a:t>
            </a:fld>
            <a:endParaRPr lang="nl-NL"/>
          </a:p>
        </p:txBody>
      </p:sp>
      <p:sp>
        <p:nvSpPr>
          <p:cNvPr id="5" name="Tijdelijke aanduiding voor voettekst 4">
            <a:extLst>
              <a:ext uri="{FF2B5EF4-FFF2-40B4-BE49-F238E27FC236}">
                <a16:creationId xmlns:a16="http://schemas.microsoft.com/office/drawing/2014/main" id="{4FB797B1-18F5-49DF-4C7E-81E93561ADFC}"/>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nl-NL"/>
          </a:p>
        </p:txBody>
      </p:sp>
      <p:sp>
        <p:nvSpPr>
          <p:cNvPr id="6" name="Tijdelijke aanduiding voor dianummer 5">
            <a:extLst>
              <a:ext uri="{FF2B5EF4-FFF2-40B4-BE49-F238E27FC236}">
                <a16:creationId xmlns:a16="http://schemas.microsoft.com/office/drawing/2014/main" id="{2857AC7C-D7CC-FA8B-0AB9-4B2CAB0573D4}"/>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EE646156-EB3F-4FEC-A3C3-93B1E0E82A68}" type="slidenum">
              <a:rPr lang="nl-NL" smtClean="0"/>
              <a:t>‹nr.›</a:t>
            </a:fld>
            <a:endParaRPr lang="nl-NL"/>
          </a:p>
        </p:txBody>
      </p:sp>
    </p:spTree>
    <p:extLst>
      <p:ext uri="{BB962C8B-B14F-4D97-AF65-F5344CB8AC3E}">
        <p14:creationId xmlns:p14="http://schemas.microsoft.com/office/powerpoint/2010/main" val="246356318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4.xml"/><Relationship Id="rId1" Type="http://schemas.openxmlformats.org/officeDocument/2006/relationships/slideLayout" Target="../slideLayouts/slideLayout6.xml"/><Relationship Id="rId4" Type="http://schemas.openxmlformats.org/officeDocument/2006/relationships/image" Target="../media/image7.png"/></Relationships>
</file>

<file path=ppt/slides/_rels/slide1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microsoft.com/office/2007/relationships/hdphoto" Target="../media/hdphoto1.wdp"/></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5.xml"/><Relationship Id="rId1" Type="http://schemas.openxmlformats.org/officeDocument/2006/relationships/slideLayout" Target="../slideLayouts/slideLayout6.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6.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FB72F8C1-FDB7-1CDF-14F2-CC5B6C9D1CFF}"/>
            </a:ext>
          </a:extLst>
        </p:cNvPr>
        <p:cNvGrpSpPr/>
        <p:nvPr/>
      </p:nvGrpSpPr>
      <p:grpSpPr>
        <a:xfrm>
          <a:off x="0" y="0"/>
          <a:ext cx="0" cy="0"/>
          <a:chOff x="0" y="0"/>
          <a:chExt cx="0" cy="0"/>
        </a:xfrm>
      </p:grpSpPr>
      <p:sp useBgFill="1">
        <p:nvSpPr>
          <p:cNvPr id="69" name="Rectangle 68">
            <a:extLst>
              <a:ext uri="{FF2B5EF4-FFF2-40B4-BE49-F238E27FC236}">
                <a16:creationId xmlns:a16="http://schemas.microsoft.com/office/drawing/2014/main" id="{5A292AEA-2528-46C0-B426-95822B6141F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Rectangle 70">
            <a:extLst>
              <a:ext uri="{FF2B5EF4-FFF2-40B4-BE49-F238E27FC236}">
                <a16:creationId xmlns:a16="http://schemas.microsoft.com/office/drawing/2014/main" id="{D8B7B198-E4DF-43CD-AD8C-19988432374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5" y="0"/>
            <a:ext cx="12191695"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p>
        </p:txBody>
      </p:sp>
      <p:sp>
        <p:nvSpPr>
          <p:cNvPr id="73" name="Freeform: Shape 72">
            <a:extLst>
              <a:ext uri="{FF2B5EF4-FFF2-40B4-BE49-F238E27FC236}">
                <a16:creationId xmlns:a16="http://schemas.microsoft.com/office/drawing/2014/main" id="{2BE67753-EA0E-4819-8D22-0B6600CF723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496934" y="3984"/>
            <a:ext cx="9376632" cy="6858000"/>
          </a:xfrm>
          <a:custGeom>
            <a:avLst/>
            <a:gdLst>
              <a:gd name="connsiteX0" fmla="*/ 1691615 w 9376632"/>
              <a:gd name="connsiteY0" fmla="*/ 0 h 6858000"/>
              <a:gd name="connsiteX1" fmla="*/ 7685017 w 9376632"/>
              <a:gd name="connsiteY1" fmla="*/ 0 h 6858000"/>
              <a:gd name="connsiteX2" fmla="*/ 7840634 w 9376632"/>
              <a:gd name="connsiteY2" fmla="*/ 134799 h 6858000"/>
              <a:gd name="connsiteX3" fmla="*/ 9376632 w 9376632"/>
              <a:gd name="connsiteY3" fmla="*/ 3605175 h 6858000"/>
              <a:gd name="connsiteX4" fmla="*/ 8158692 w 9376632"/>
              <a:gd name="connsiteY4" fmla="*/ 6757493 h 6858000"/>
              <a:gd name="connsiteX5" fmla="*/ 8062868 w 9376632"/>
              <a:gd name="connsiteY5" fmla="*/ 6858000 h 6858000"/>
              <a:gd name="connsiteX6" fmla="*/ 1313765 w 9376632"/>
              <a:gd name="connsiteY6" fmla="*/ 6858000 h 6858000"/>
              <a:gd name="connsiteX7" fmla="*/ 1217940 w 9376632"/>
              <a:gd name="connsiteY7" fmla="*/ 6757493 h 6858000"/>
              <a:gd name="connsiteX8" fmla="*/ 0 w 9376632"/>
              <a:gd name="connsiteY8" fmla="*/ 3605175 h 6858000"/>
              <a:gd name="connsiteX9" fmla="*/ 1535999 w 9376632"/>
              <a:gd name="connsiteY9" fmla="*/ 134799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376632" h="6858000">
                <a:moveTo>
                  <a:pt x="1691615" y="0"/>
                </a:moveTo>
                <a:lnTo>
                  <a:pt x="7685017" y="0"/>
                </a:lnTo>
                <a:lnTo>
                  <a:pt x="7840634" y="134799"/>
                </a:lnTo>
                <a:cubicBezTo>
                  <a:pt x="8784230" y="992423"/>
                  <a:pt x="9376632" y="2229618"/>
                  <a:pt x="9376632" y="3605175"/>
                </a:cubicBezTo>
                <a:cubicBezTo>
                  <a:pt x="9376632" y="4818903"/>
                  <a:pt x="8915419" y="5924908"/>
                  <a:pt x="8158692" y="6757493"/>
                </a:cubicBezTo>
                <a:lnTo>
                  <a:pt x="8062868" y="6858000"/>
                </a:lnTo>
                <a:lnTo>
                  <a:pt x="1313765" y="6858000"/>
                </a:lnTo>
                <a:lnTo>
                  <a:pt x="1217940" y="6757493"/>
                </a:lnTo>
                <a:cubicBezTo>
                  <a:pt x="461213" y="5924908"/>
                  <a:pt x="0" y="4818903"/>
                  <a:pt x="0" y="3605175"/>
                </a:cubicBezTo>
                <a:cubicBezTo>
                  <a:pt x="0" y="2229618"/>
                  <a:pt x="592403" y="992423"/>
                  <a:pt x="1535999" y="134799"/>
                </a:cubicBezTo>
                <a:close/>
              </a:path>
            </a:pathLst>
          </a:custGeom>
          <a:gradFill flip="none" rotWithShape="1">
            <a:gsLst>
              <a:gs pos="16000">
                <a:schemeClr val="accent6">
                  <a:alpha val="20000"/>
                </a:schemeClr>
              </a:gs>
              <a:gs pos="85000">
                <a:schemeClr val="accent1">
                  <a:alpha val="40000"/>
                </a:schemeClr>
              </a:gs>
            </a:gsLst>
            <a:lin ang="120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5" name="Group 74">
            <a:extLst>
              <a:ext uri="{FF2B5EF4-FFF2-40B4-BE49-F238E27FC236}">
                <a16:creationId xmlns:a16="http://schemas.microsoft.com/office/drawing/2014/main" id="{D76D63AC-0421-45EC-B383-E79A61A78C6B}"/>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303402" y="3985"/>
            <a:ext cx="9772765" cy="6858000"/>
            <a:chOff x="1303402" y="36937"/>
            <a:chExt cx="9772765" cy="6858000"/>
          </a:xfrm>
          <a:solidFill>
            <a:schemeClr val="bg1">
              <a:alpha val="30000"/>
            </a:schemeClr>
          </a:solidFill>
        </p:grpSpPr>
        <p:sp>
          <p:nvSpPr>
            <p:cNvPr id="76" name="Freeform: Shape 75">
              <a:extLst>
                <a:ext uri="{FF2B5EF4-FFF2-40B4-BE49-F238E27FC236}">
                  <a16:creationId xmlns:a16="http://schemas.microsoft.com/office/drawing/2014/main" id="{B997A32E-7032-4107-9C8B-99DB59EDD52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560551" y="36937"/>
              <a:ext cx="9313016" cy="6858000"/>
            </a:xfrm>
            <a:custGeom>
              <a:avLst/>
              <a:gdLst>
                <a:gd name="connsiteX0" fmla="*/ 6993556 w 9313016"/>
                <a:gd name="connsiteY0" fmla="*/ 0 h 6858000"/>
                <a:gd name="connsiteX1" fmla="*/ 7358516 w 9313016"/>
                <a:gd name="connsiteY1" fmla="*/ 0 h 6858000"/>
                <a:gd name="connsiteX2" fmla="*/ 7475006 w 9313016"/>
                <a:gd name="connsiteY2" fmla="*/ 82722 h 6858000"/>
                <a:gd name="connsiteX3" fmla="*/ 7816357 w 9313016"/>
                <a:gd name="connsiteY3" fmla="*/ 358482 h 6858000"/>
                <a:gd name="connsiteX4" fmla="*/ 8421752 w 9313016"/>
                <a:gd name="connsiteY4" fmla="*/ 995405 h 6858000"/>
                <a:gd name="connsiteX5" fmla="*/ 8897059 w 9313016"/>
                <a:gd name="connsiteY5" fmla="*/ 1737211 h 6858000"/>
                <a:gd name="connsiteX6" fmla="*/ 9206633 w 9313016"/>
                <a:gd name="connsiteY6" fmla="*/ 2564460 h 6858000"/>
                <a:gd name="connsiteX7" fmla="*/ 9286787 w 9313016"/>
                <a:gd name="connsiteY7" fmla="*/ 3000164 h 6858000"/>
                <a:gd name="connsiteX8" fmla="*/ 9312914 w 9313016"/>
                <a:gd name="connsiteY8" fmla="*/ 3442493 h 6858000"/>
                <a:gd name="connsiteX9" fmla="*/ 9190562 w 9313016"/>
                <a:gd name="connsiteY9" fmla="*/ 4316686 h 6858000"/>
                <a:gd name="connsiteX10" fmla="*/ 9043416 w 9313016"/>
                <a:gd name="connsiteY10" fmla="*/ 4734917 h 6858000"/>
                <a:gd name="connsiteX11" fmla="*/ 8809657 w 9313016"/>
                <a:gd name="connsiteY11" fmla="*/ 5128718 h 6858000"/>
                <a:gd name="connsiteX12" fmla="*/ 8645997 w 9313016"/>
                <a:gd name="connsiteY12" fmla="*/ 5297441 h 6858000"/>
                <a:gd name="connsiteX13" fmla="*/ 8457787 w 9313016"/>
                <a:gd name="connsiteY13" fmla="*/ 5433763 h 6858000"/>
                <a:gd name="connsiteX14" fmla="*/ 8260803 w 9313016"/>
                <a:gd name="connsiteY14" fmla="*/ 5541237 h 6858000"/>
                <a:gd name="connsiteX15" fmla="*/ 8066136 w 9313016"/>
                <a:gd name="connsiteY15" fmla="*/ 5635704 h 6858000"/>
                <a:gd name="connsiteX16" fmla="*/ 7698638 w 9313016"/>
                <a:gd name="connsiteY16" fmla="*/ 5837163 h 6858000"/>
                <a:gd name="connsiteX17" fmla="*/ 7370135 w 9313016"/>
                <a:gd name="connsiteY17" fmla="*/ 6090081 h 6858000"/>
                <a:gd name="connsiteX18" fmla="*/ 7218897 w 9313016"/>
                <a:gd name="connsiteY18" fmla="*/ 6235860 h 6858000"/>
                <a:gd name="connsiteX19" fmla="*/ 7070665 w 9313016"/>
                <a:gd name="connsiteY19" fmla="*/ 6387205 h 6858000"/>
                <a:gd name="connsiteX20" fmla="*/ 6779035 w 9313016"/>
                <a:gd name="connsiteY20" fmla="*/ 6697100 h 6858000"/>
                <a:gd name="connsiteX21" fmla="*/ 6631837 w 9313016"/>
                <a:gd name="connsiteY21" fmla="*/ 6852239 h 6858000"/>
                <a:gd name="connsiteX22" fmla="*/ 6626221 w 9313016"/>
                <a:gd name="connsiteY22" fmla="*/ 6858000 h 6858000"/>
                <a:gd name="connsiteX23" fmla="*/ 6424725 w 9313016"/>
                <a:gd name="connsiteY23" fmla="*/ 6858000 h 6858000"/>
                <a:gd name="connsiteX24" fmla="*/ 6527382 w 9313016"/>
                <a:gd name="connsiteY24" fmla="*/ 6756333 h 6858000"/>
                <a:gd name="connsiteX25" fmla="*/ 6674233 w 9313016"/>
                <a:gd name="connsiteY25" fmla="*/ 6603450 h 6858000"/>
                <a:gd name="connsiteX26" fmla="*/ 6965813 w 9313016"/>
                <a:gd name="connsiteY26" fmla="*/ 6292932 h 6858000"/>
                <a:gd name="connsiteX27" fmla="*/ 7112961 w 9313016"/>
                <a:gd name="connsiteY27" fmla="*/ 6137505 h 6858000"/>
                <a:gd name="connsiteX28" fmla="*/ 7264790 w 9313016"/>
                <a:gd name="connsiteY28" fmla="*/ 5983710 h 6858000"/>
                <a:gd name="connsiteX29" fmla="*/ 7974595 w 9313016"/>
                <a:gd name="connsiteY29" fmla="*/ 5470773 h 6858000"/>
                <a:gd name="connsiteX30" fmla="*/ 8331591 w 9313016"/>
                <a:gd name="connsiteY30" fmla="*/ 5254048 h 6858000"/>
                <a:gd name="connsiteX31" fmla="*/ 8599807 w 9313016"/>
                <a:gd name="connsiteY31" fmla="*/ 4980010 h 6858000"/>
                <a:gd name="connsiteX32" fmla="*/ 8766474 w 9313016"/>
                <a:gd name="connsiteY32" fmla="*/ 4631524 h 6858000"/>
                <a:gd name="connsiteX33" fmla="*/ 8865755 w 9313016"/>
                <a:gd name="connsiteY33" fmla="*/ 4244445 h 6858000"/>
                <a:gd name="connsiteX34" fmla="*/ 8882911 w 9313016"/>
                <a:gd name="connsiteY34" fmla="*/ 4145659 h 6858000"/>
                <a:gd name="connsiteX35" fmla="*/ 8897403 w 9313016"/>
                <a:gd name="connsiteY35" fmla="*/ 4046633 h 6858000"/>
                <a:gd name="connsiteX36" fmla="*/ 8908298 w 9313016"/>
                <a:gd name="connsiteY36" fmla="*/ 3947271 h 6858000"/>
                <a:gd name="connsiteX37" fmla="*/ 8916184 w 9313016"/>
                <a:gd name="connsiteY37" fmla="*/ 3847765 h 6858000"/>
                <a:gd name="connsiteX38" fmla="*/ 8920670 w 9313016"/>
                <a:gd name="connsiteY38" fmla="*/ 3449597 h 6858000"/>
                <a:gd name="connsiteX39" fmla="*/ 8914607 w 9313016"/>
                <a:gd name="connsiteY39" fmla="*/ 3350283 h 6858000"/>
                <a:gd name="connsiteX40" fmla="*/ 8905340 w 9313016"/>
                <a:gd name="connsiteY40" fmla="*/ 3251209 h 6858000"/>
                <a:gd name="connsiteX41" fmla="*/ 8893854 w 9313016"/>
                <a:gd name="connsiteY41" fmla="*/ 3152376 h 6858000"/>
                <a:gd name="connsiteX42" fmla="*/ 8879706 w 9313016"/>
                <a:gd name="connsiteY42" fmla="*/ 3053878 h 6858000"/>
                <a:gd name="connsiteX43" fmla="*/ 8797531 w 9313016"/>
                <a:gd name="connsiteY43" fmla="*/ 2663966 h 6858000"/>
                <a:gd name="connsiteX44" fmla="*/ 8520442 w 9313016"/>
                <a:gd name="connsiteY44" fmla="*/ 1911983 h 6858000"/>
                <a:gd name="connsiteX45" fmla="*/ 8332626 w 9313016"/>
                <a:gd name="connsiteY45" fmla="*/ 1553608 h 6858000"/>
                <a:gd name="connsiteX46" fmla="*/ 8116317 w 9313016"/>
                <a:gd name="connsiteY46" fmla="*/ 1208529 h 6858000"/>
                <a:gd name="connsiteX47" fmla="*/ 7873293 w 9313016"/>
                <a:gd name="connsiteY47" fmla="*/ 878284 h 6858000"/>
                <a:gd name="connsiteX48" fmla="*/ 7604337 w 9313016"/>
                <a:gd name="connsiteY48" fmla="*/ 565125 h 6858000"/>
                <a:gd name="connsiteX49" fmla="*/ 7311128 w 9313016"/>
                <a:gd name="connsiteY49" fmla="*/ 270591 h 6858000"/>
                <a:gd name="connsiteX50" fmla="*/ 1752019 w 9313016"/>
                <a:gd name="connsiteY50" fmla="*/ 0 h 6858000"/>
                <a:gd name="connsiteX51" fmla="*/ 2155804 w 9313016"/>
                <a:gd name="connsiteY51" fmla="*/ 0 h 6858000"/>
                <a:gd name="connsiteX52" fmla="*/ 2103975 w 9313016"/>
                <a:gd name="connsiteY52" fmla="*/ 40789 h 6858000"/>
                <a:gd name="connsiteX53" fmla="*/ 1656310 w 9313016"/>
                <a:gd name="connsiteY53" fmla="*/ 470035 h 6858000"/>
                <a:gd name="connsiteX54" fmla="*/ 806013 w 9313016"/>
                <a:gd name="connsiteY54" fmla="*/ 1841133 h 6858000"/>
                <a:gd name="connsiteX55" fmla="*/ 580685 w 9313016"/>
                <a:gd name="connsiteY55" fmla="*/ 2606364 h 6858000"/>
                <a:gd name="connsiteX56" fmla="*/ 503489 w 9313016"/>
                <a:gd name="connsiteY56" fmla="*/ 3397276 h 6858000"/>
                <a:gd name="connsiteX57" fmla="*/ 570135 w 9313016"/>
                <a:gd name="connsiteY57" fmla="*/ 4188235 h 6858000"/>
                <a:gd name="connsiteX58" fmla="*/ 783387 w 9313016"/>
                <a:gd name="connsiteY58" fmla="*/ 4953850 h 6858000"/>
                <a:gd name="connsiteX59" fmla="*/ 1628014 w 9313016"/>
                <a:gd name="connsiteY59" fmla="*/ 6308245 h 6858000"/>
                <a:gd name="connsiteX60" fmla="*/ 2235998 w 9313016"/>
                <a:gd name="connsiteY60" fmla="*/ 6844829 h 6858000"/>
                <a:gd name="connsiteX61" fmla="*/ 2255028 w 9313016"/>
                <a:gd name="connsiteY61" fmla="*/ 6858000 h 6858000"/>
                <a:gd name="connsiteX62" fmla="*/ 1578787 w 9313016"/>
                <a:gd name="connsiteY62" fmla="*/ 6858000 h 6858000"/>
                <a:gd name="connsiteX63" fmla="*/ 1465153 w 9313016"/>
                <a:gd name="connsiteY63" fmla="*/ 6759050 h 6858000"/>
                <a:gd name="connsiteX64" fmla="*/ 1303650 w 9313016"/>
                <a:gd name="connsiteY64" fmla="*/ 6604267 h 6858000"/>
                <a:gd name="connsiteX65" fmla="*/ 323708 w 9313016"/>
                <a:gd name="connsiteY65" fmla="*/ 5126365 h 6858000"/>
                <a:gd name="connsiteX66" fmla="*/ 872 w 9313016"/>
                <a:gd name="connsiteY66" fmla="*/ 3391228 h 6858000"/>
                <a:gd name="connsiteX67" fmla="*/ 105428 w 9313016"/>
                <a:gd name="connsiteY67" fmla="*/ 2511899 h 6858000"/>
                <a:gd name="connsiteX68" fmla="*/ 384933 w 9313016"/>
                <a:gd name="connsiteY68" fmla="*/ 1670971 h 6858000"/>
                <a:gd name="connsiteX69" fmla="*/ 1433593 w 9313016"/>
                <a:gd name="connsiteY69" fmla="*/ 256095 h 6858000"/>
                <a:gd name="connsiteX70" fmla="*/ 1602664 w 9313016"/>
                <a:gd name="connsiteY70" fmla="*/ 113704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Lst>
              <a:rect l="l" t="t" r="r" b="b"/>
              <a:pathLst>
                <a:path w="9313016" h="6858000">
                  <a:moveTo>
                    <a:pt x="6993556" y="0"/>
                  </a:moveTo>
                  <a:lnTo>
                    <a:pt x="7358516" y="0"/>
                  </a:lnTo>
                  <a:lnTo>
                    <a:pt x="7475006" y="82722"/>
                  </a:lnTo>
                  <a:cubicBezTo>
                    <a:pt x="7592423" y="169778"/>
                    <a:pt x="7706366" y="261748"/>
                    <a:pt x="7816357" y="358482"/>
                  </a:cubicBezTo>
                  <a:cubicBezTo>
                    <a:pt x="8036559" y="551589"/>
                    <a:pt x="8239655" y="764905"/>
                    <a:pt x="8421752" y="995405"/>
                  </a:cubicBezTo>
                  <a:cubicBezTo>
                    <a:pt x="8604736" y="1225282"/>
                    <a:pt x="8763567" y="1474646"/>
                    <a:pt x="8897059" y="1737211"/>
                  </a:cubicBezTo>
                  <a:cubicBezTo>
                    <a:pt x="9029909" y="2000162"/>
                    <a:pt x="9134317" y="2277990"/>
                    <a:pt x="9206633" y="2564460"/>
                  </a:cubicBezTo>
                  <a:cubicBezTo>
                    <a:pt x="9242322" y="2707791"/>
                    <a:pt x="9269041" y="2853474"/>
                    <a:pt x="9286787" y="3000164"/>
                  </a:cubicBezTo>
                  <a:cubicBezTo>
                    <a:pt x="9304977" y="3146856"/>
                    <a:pt x="9314097" y="3294698"/>
                    <a:pt x="9312914" y="3442493"/>
                  </a:cubicBezTo>
                  <a:cubicBezTo>
                    <a:pt x="9309906" y="3737987"/>
                    <a:pt x="9270717" y="4033288"/>
                    <a:pt x="9190562" y="4316686"/>
                  </a:cubicBezTo>
                  <a:cubicBezTo>
                    <a:pt x="9150486" y="4458240"/>
                    <a:pt x="9103951" y="4597587"/>
                    <a:pt x="9043416" y="4734917"/>
                  </a:cubicBezTo>
                  <a:cubicBezTo>
                    <a:pt x="8982980" y="4871817"/>
                    <a:pt x="8908740" y="5007131"/>
                    <a:pt x="8809657" y="5128718"/>
                  </a:cubicBezTo>
                  <a:cubicBezTo>
                    <a:pt x="8760312" y="5189247"/>
                    <a:pt x="8706137" y="5246945"/>
                    <a:pt x="8645997" y="5297441"/>
                  </a:cubicBezTo>
                  <a:cubicBezTo>
                    <a:pt x="8586252" y="5348274"/>
                    <a:pt x="8522809" y="5393730"/>
                    <a:pt x="8457787" y="5433763"/>
                  </a:cubicBezTo>
                  <a:cubicBezTo>
                    <a:pt x="8392816" y="5474132"/>
                    <a:pt x="8326219" y="5508213"/>
                    <a:pt x="8260803" y="5541237"/>
                  </a:cubicBezTo>
                  <a:cubicBezTo>
                    <a:pt x="8195289" y="5574071"/>
                    <a:pt x="8130023" y="5604838"/>
                    <a:pt x="8066136" y="5635704"/>
                  </a:cubicBezTo>
                  <a:cubicBezTo>
                    <a:pt x="7938313" y="5697433"/>
                    <a:pt x="7815222" y="5762186"/>
                    <a:pt x="7698638" y="5837163"/>
                  </a:cubicBezTo>
                  <a:cubicBezTo>
                    <a:pt x="7582449" y="5912381"/>
                    <a:pt x="7471881" y="5996094"/>
                    <a:pt x="7370135" y="6090081"/>
                  </a:cubicBezTo>
                  <a:cubicBezTo>
                    <a:pt x="7319460" y="6136593"/>
                    <a:pt x="7268881" y="6186082"/>
                    <a:pt x="7218897" y="6235860"/>
                  </a:cubicBezTo>
                  <a:cubicBezTo>
                    <a:pt x="7168763" y="6285493"/>
                    <a:pt x="7119665" y="6336229"/>
                    <a:pt x="7070665" y="6387205"/>
                  </a:cubicBezTo>
                  <a:cubicBezTo>
                    <a:pt x="6972715" y="6489208"/>
                    <a:pt x="6876195" y="6593131"/>
                    <a:pt x="6779035" y="6697100"/>
                  </a:cubicBezTo>
                  <a:cubicBezTo>
                    <a:pt x="6730379" y="6748989"/>
                    <a:pt x="6681528" y="6800878"/>
                    <a:pt x="6631837" y="6852239"/>
                  </a:cubicBezTo>
                  <a:lnTo>
                    <a:pt x="6626221" y="6858000"/>
                  </a:lnTo>
                  <a:lnTo>
                    <a:pt x="6424725" y="6858000"/>
                  </a:lnTo>
                  <a:lnTo>
                    <a:pt x="6527382" y="6756333"/>
                  </a:lnTo>
                  <a:cubicBezTo>
                    <a:pt x="6576726" y="6705932"/>
                    <a:pt x="6625480" y="6654811"/>
                    <a:pt x="6674233" y="6603450"/>
                  </a:cubicBezTo>
                  <a:cubicBezTo>
                    <a:pt x="6771788" y="6500920"/>
                    <a:pt x="6868309" y="6396757"/>
                    <a:pt x="6965813" y="6292932"/>
                  </a:cubicBezTo>
                  <a:lnTo>
                    <a:pt x="7112961" y="6137505"/>
                  </a:lnTo>
                  <a:cubicBezTo>
                    <a:pt x="7162354" y="6085808"/>
                    <a:pt x="7211945" y="6034640"/>
                    <a:pt x="7264790" y="5983710"/>
                  </a:cubicBezTo>
                  <a:cubicBezTo>
                    <a:pt x="7472373" y="5779130"/>
                    <a:pt x="7721610" y="5610648"/>
                    <a:pt x="7974595" y="5470773"/>
                  </a:cubicBezTo>
                  <a:cubicBezTo>
                    <a:pt x="8099903" y="5399395"/>
                    <a:pt x="8224127" y="5332529"/>
                    <a:pt x="8331591" y="5254048"/>
                  </a:cubicBezTo>
                  <a:cubicBezTo>
                    <a:pt x="8439351" y="5176047"/>
                    <a:pt x="8529660" y="5085949"/>
                    <a:pt x="8599807" y="4980010"/>
                  </a:cubicBezTo>
                  <a:cubicBezTo>
                    <a:pt x="8671187" y="4875128"/>
                    <a:pt x="8723982" y="4756086"/>
                    <a:pt x="8766474" y="4631524"/>
                  </a:cubicBezTo>
                  <a:cubicBezTo>
                    <a:pt x="8808968" y="4507010"/>
                    <a:pt x="8840615" y="4375872"/>
                    <a:pt x="8865755" y="4244445"/>
                  </a:cubicBezTo>
                  <a:cubicBezTo>
                    <a:pt x="8871375" y="4211468"/>
                    <a:pt x="8878129" y="4178731"/>
                    <a:pt x="8882911" y="4145659"/>
                  </a:cubicBezTo>
                  <a:lnTo>
                    <a:pt x="8897403" y="4046633"/>
                  </a:lnTo>
                  <a:lnTo>
                    <a:pt x="8908298" y="3947271"/>
                  </a:lnTo>
                  <a:cubicBezTo>
                    <a:pt x="8912389" y="3914247"/>
                    <a:pt x="8913425" y="3880886"/>
                    <a:pt x="8916184" y="3847765"/>
                  </a:cubicBezTo>
                  <a:cubicBezTo>
                    <a:pt x="8925797" y="3715091"/>
                    <a:pt x="8925945" y="3582127"/>
                    <a:pt x="8920670" y="3449597"/>
                  </a:cubicBezTo>
                  <a:lnTo>
                    <a:pt x="8914607" y="3350283"/>
                  </a:lnTo>
                  <a:cubicBezTo>
                    <a:pt x="8911995" y="3317211"/>
                    <a:pt x="8908348" y="3284233"/>
                    <a:pt x="8905340" y="3251209"/>
                  </a:cubicBezTo>
                  <a:cubicBezTo>
                    <a:pt x="8902628" y="3218185"/>
                    <a:pt x="8897551" y="3185305"/>
                    <a:pt x="8893854" y="3152376"/>
                  </a:cubicBezTo>
                  <a:cubicBezTo>
                    <a:pt x="8890305" y="3119399"/>
                    <a:pt x="8884932" y="3086662"/>
                    <a:pt x="8879706" y="3053878"/>
                  </a:cubicBezTo>
                  <a:cubicBezTo>
                    <a:pt x="8858707" y="2922835"/>
                    <a:pt x="8831249" y="2792705"/>
                    <a:pt x="8797531" y="2663966"/>
                  </a:cubicBezTo>
                  <a:cubicBezTo>
                    <a:pt x="8728616" y="2406777"/>
                    <a:pt x="8635497" y="2155109"/>
                    <a:pt x="8520442" y="1911983"/>
                  </a:cubicBezTo>
                  <a:cubicBezTo>
                    <a:pt x="8462667" y="1790541"/>
                    <a:pt x="8400112" y="1670923"/>
                    <a:pt x="8332626" y="1553608"/>
                  </a:cubicBezTo>
                  <a:cubicBezTo>
                    <a:pt x="8265683" y="1436006"/>
                    <a:pt x="8192973" y="1321188"/>
                    <a:pt x="8116317" y="1208529"/>
                  </a:cubicBezTo>
                  <a:cubicBezTo>
                    <a:pt x="8039811" y="1095776"/>
                    <a:pt x="7958079" y="986094"/>
                    <a:pt x="7873293" y="878284"/>
                  </a:cubicBezTo>
                  <a:cubicBezTo>
                    <a:pt x="7787814" y="771002"/>
                    <a:pt x="7697999" y="666551"/>
                    <a:pt x="7604337" y="565125"/>
                  </a:cubicBezTo>
                  <a:cubicBezTo>
                    <a:pt x="7510479" y="463891"/>
                    <a:pt x="7413367" y="364818"/>
                    <a:pt x="7311128" y="270591"/>
                  </a:cubicBezTo>
                  <a:close/>
                  <a:moveTo>
                    <a:pt x="1752019" y="0"/>
                  </a:moveTo>
                  <a:lnTo>
                    <a:pt x="2155804" y="0"/>
                  </a:lnTo>
                  <a:lnTo>
                    <a:pt x="2103975" y="40789"/>
                  </a:lnTo>
                  <a:cubicBezTo>
                    <a:pt x="1943592" y="173585"/>
                    <a:pt x="1793955" y="317500"/>
                    <a:pt x="1656310" y="470035"/>
                  </a:cubicBezTo>
                  <a:cubicBezTo>
                    <a:pt x="1288172" y="876939"/>
                    <a:pt x="1002998" y="1344708"/>
                    <a:pt x="806013" y="1841133"/>
                  </a:cubicBezTo>
                  <a:cubicBezTo>
                    <a:pt x="707818" y="2089538"/>
                    <a:pt x="630868" y="2345480"/>
                    <a:pt x="580685" y="2606364"/>
                  </a:cubicBezTo>
                  <a:cubicBezTo>
                    <a:pt x="530749" y="2867250"/>
                    <a:pt x="504868" y="3132119"/>
                    <a:pt x="503489" y="3397276"/>
                  </a:cubicBezTo>
                  <a:cubicBezTo>
                    <a:pt x="501467" y="3662434"/>
                    <a:pt x="524093" y="3927351"/>
                    <a:pt x="570135" y="4188235"/>
                  </a:cubicBezTo>
                  <a:cubicBezTo>
                    <a:pt x="615734" y="4449264"/>
                    <a:pt x="688642" y="4705493"/>
                    <a:pt x="783387" y="4953850"/>
                  </a:cubicBezTo>
                  <a:cubicBezTo>
                    <a:pt x="974357" y="5449796"/>
                    <a:pt x="1259630" y="5913773"/>
                    <a:pt x="1628014" y="6308245"/>
                  </a:cubicBezTo>
                  <a:cubicBezTo>
                    <a:pt x="1812182" y="6505481"/>
                    <a:pt x="2016215" y="6685052"/>
                    <a:pt x="2235998" y="6844829"/>
                  </a:cubicBezTo>
                  <a:lnTo>
                    <a:pt x="2255028" y="6858000"/>
                  </a:lnTo>
                  <a:lnTo>
                    <a:pt x="1578787" y="6858000"/>
                  </a:lnTo>
                  <a:lnTo>
                    <a:pt x="1465153" y="6759050"/>
                  </a:lnTo>
                  <a:cubicBezTo>
                    <a:pt x="1410086" y="6708726"/>
                    <a:pt x="1356236" y="6657104"/>
                    <a:pt x="1303650" y="6604267"/>
                  </a:cubicBezTo>
                  <a:cubicBezTo>
                    <a:pt x="883506" y="6181043"/>
                    <a:pt x="548150" y="5676072"/>
                    <a:pt x="323708" y="5126365"/>
                  </a:cubicBezTo>
                  <a:cubicBezTo>
                    <a:pt x="97737" y="4577139"/>
                    <a:pt x="-10958" y="3981927"/>
                    <a:pt x="872" y="3391228"/>
                  </a:cubicBezTo>
                  <a:cubicBezTo>
                    <a:pt x="5951" y="3095783"/>
                    <a:pt x="40506" y="2800528"/>
                    <a:pt x="105428" y="2511899"/>
                  </a:cubicBezTo>
                  <a:cubicBezTo>
                    <a:pt x="170104" y="2223317"/>
                    <a:pt x="262089" y="1940399"/>
                    <a:pt x="384933" y="1670971"/>
                  </a:cubicBezTo>
                  <a:cubicBezTo>
                    <a:pt x="629092" y="1131344"/>
                    <a:pt x="991955" y="646919"/>
                    <a:pt x="1433593" y="256095"/>
                  </a:cubicBezTo>
                  <a:cubicBezTo>
                    <a:pt x="1488791" y="207206"/>
                    <a:pt x="1545179" y="159733"/>
                    <a:pt x="1602664" y="113704"/>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77" name="Freeform: Shape 76">
              <a:extLst>
                <a:ext uri="{FF2B5EF4-FFF2-40B4-BE49-F238E27FC236}">
                  <a16:creationId xmlns:a16="http://schemas.microsoft.com/office/drawing/2014/main" id="{943BB27F-1470-42CA-91FF-D94BC691C8F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659468" y="36937"/>
              <a:ext cx="9065550" cy="6858000"/>
            </a:xfrm>
            <a:custGeom>
              <a:avLst/>
              <a:gdLst>
                <a:gd name="connsiteX0" fmla="*/ 1839951 w 9065550"/>
                <a:gd name="connsiteY0" fmla="*/ 0 h 6858000"/>
                <a:gd name="connsiteX1" fmla="*/ 6979427 w 9065550"/>
                <a:gd name="connsiteY1" fmla="*/ 0 h 6858000"/>
                <a:gd name="connsiteX2" fmla="*/ 6989586 w 9065550"/>
                <a:gd name="connsiteY2" fmla="*/ 6825 h 6858000"/>
                <a:gd name="connsiteX3" fmla="*/ 8932062 w 9065550"/>
                <a:gd name="connsiteY3" fmla="*/ 4580835 h 6858000"/>
                <a:gd name="connsiteX4" fmla="*/ 7166294 w 9065550"/>
                <a:gd name="connsiteY4" fmla="*/ 6259703 h 6858000"/>
                <a:gd name="connsiteX5" fmla="*/ 6868878 w 9065550"/>
                <a:gd name="connsiteY5" fmla="*/ 6564765 h 6858000"/>
                <a:gd name="connsiteX6" fmla="*/ 6591881 w 9065550"/>
                <a:gd name="connsiteY6" fmla="*/ 6858000 h 6858000"/>
                <a:gd name="connsiteX7" fmla="*/ 5184648 w 9065550"/>
                <a:gd name="connsiteY7" fmla="*/ 6858000 h 6858000"/>
                <a:gd name="connsiteX8" fmla="*/ 5244877 w 9065550"/>
                <a:gd name="connsiteY8" fmla="*/ 6817615 h 6858000"/>
                <a:gd name="connsiteX9" fmla="*/ 6033853 w 9065550"/>
                <a:gd name="connsiteY9" fmla="*/ 6069135 h 6858000"/>
                <a:gd name="connsiteX10" fmla="*/ 6480248 w 9065550"/>
                <a:gd name="connsiteY10" fmla="*/ 5607082 h 6858000"/>
                <a:gd name="connsiteX11" fmla="*/ 7551502 w 9065550"/>
                <a:gd name="connsiteY11" fmla="*/ 4859004 h 6858000"/>
                <a:gd name="connsiteX12" fmla="*/ 7844227 w 9065550"/>
                <a:gd name="connsiteY12" fmla="*/ 4683074 h 6858000"/>
                <a:gd name="connsiteX13" fmla="*/ 8005810 w 9065550"/>
                <a:gd name="connsiteY13" fmla="*/ 4330239 h 6858000"/>
                <a:gd name="connsiteX14" fmla="*/ 8016191 w 9065550"/>
                <a:gd name="connsiteY14" fmla="*/ 2956574 h 6858000"/>
                <a:gd name="connsiteX15" fmla="*/ 7346424 w 9065550"/>
                <a:gd name="connsiteY15" fmla="*/ 1636739 h 6858000"/>
                <a:gd name="connsiteX16" fmla="*/ 5995751 w 9065550"/>
                <a:gd name="connsiteY16" fmla="*/ 493319 h 6858000"/>
                <a:gd name="connsiteX17" fmla="*/ 4494836 w 9065550"/>
                <a:gd name="connsiteY17" fmla="*/ 75383 h 6858000"/>
                <a:gd name="connsiteX18" fmla="*/ 2002499 w 9065550"/>
                <a:gd name="connsiteY18" fmla="*/ 1094261 h 6858000"/>
                <a:gd name="connsiteX19" fmla="*/ 1241306 w 9065550"/>
                <a:gd name="connsiteY19" fmla="*/ 2206935 h 6858000"/>
                <a:gd name="connsiteX20" fmla="*/ 961736 w 9065550"/>
                <a:gd name="connsiteY20" fmla="*/ 3573719 h 6858000"/>
                <a:gd name="connsiteX21" fmla="*/ 1193878 w 9065550"/>
                <a:gd name="connsiteY21" fmla="*/ 4824208 h 6858000"/>
                <a:gd name="connsiteX22" fmla="*/ 1832096 w 9065550"/>
                <a:gd name="connsiteY22" fmla="*/ 5873050 h 6858000"/>
                <a:gd name="connsiteX23" fmla="*/ 3010752 w 9065550"/>
                <a:gd name="connsiteY23" fmla="*/ 6749475 h 6858000"/>
                <a:gd name="connsiteX24" fmla="*/ 3187037 w 9065550"/>
                <a:gd name="connsiteY24" fmla="*/ 6824756 h 6858000"/>
                <a:gd name="connsiteX25" fmla="*/ 3278211 w 9065550"/>
                <a:gd name="connsiteY25" fmla="*/ 6858000 h 6858000"/>
                <a:gd name="connsiteX26" fmla="*/ 1480830 w 9065550"/>
                <a:gd name="connsiteY26" fmla="*/ 6858000 h 6858000"/>
                <a:gd name="connsiteX27" fmla="*/ 1427607 w 9065550"/>
                <a:gd name="connsiteY27" fmla="*/ 6811515 h 6858000"/>
                <a:gd name="connsiteX28" fmla="*/ 1100739 w 9065550"/>
                <a:gd name="connsiteY28" fmla="*/ 6477651 h 6858000"/>
                <a:gd name="connsiteX29" fmla="*/ 0 w 9065550"/>
                <a:gd name="connsiteY29" fmla="*/ 3573620 h 6858000"/>
                <a:gd name="connsiteX30" fmla="*/ 1805513 w 9065550"/>
                <a:gd name="connsiteY30" fmla="*/ 2413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9065550" h="6858000">
                  <a:moveTo>
                    <a:pt x="1839951" y="0"/>
                  </a:moveTo>
                  <a:lnTo>
                    <a:pt x="6979427" y="0"/>
                  </a:lnTo>
                  <a:lnTo>
                    <a:pt x="6989586" y="6825"/>
                  </a:lnTo>
                  <a:cubicBezTo>
                    <a:pt x="8438828" y="1031353"/>
                    <a:pt x="9439169" y="2823601"/>
                    <a:pt x="8932062" y="4580835"/>
                  </a:cubicBezTo>
                  <a:cubicBezTo>
                    <a:pt x="8592517" y="5757293"/>
                    <a:pt x="7979652" y="5458140"/>
                    <a:pt x="7166294" y="6259703"/>
                  </a:cubicBezTo>
                  <a:cubicBezTo>
                    <a:pt x="7064618" y="6359905"/>
                    <a:pt x="6966014" y="6462297"/>
                    <a:pt x="6868878" y="6564765"/>
                  </a:cubicBezTo>
                  <a:lnTo>
                    <a:pt x="6591881" y="6858000"/>
                  </a:lnTo>
                  <a:lnTo>
                    <a:pt x="5184648" y="6858000"/>
                  </a:lnTo>
                  <a:lnTo>
                    <a:pt x="5244877" y="6817615"/>
                  </a:lnTo>
                  <a:cubicBezTo>
                    <a:pt x="5481027" y="6649287"/>
                    <a:pt x="5723665" y="6398593"/>
                    <a:pt x="6033853" y="6069135"/>
                  </a:cubicBezTo>
                  <a:cubicBezTo>
                    <a:pt x="6175680" y="5918484"/>
                    <a:pt x="6322395" y="5762660"/>
                    <a:pt x="6480248" y="5607082"/>
                  </a:cubicBezTo>
                  <a:cubicBezTo>
                    <a:pt x="6893276" y="5200077"/>
                    <a:pt x="7273697" y="5002920"/>
                    <a:pt x="7551502" y="4859004"/>
                  </a:cubicBezTo>
                  <a:cubicBezTo>
                    <a:pt x="7687884" y="4788339"/>
                    <a:pt x="7795540" y="4732559"/>
                    <a:pt x="7844227" y="4683074"/>
                  </a:cubicBezTo>
                  <a:cubicBezTo>
                    <a:pt x="7898759" y="4627636"/>
                    <a:pt x="7956165" y="4502313"/>
                    <a:pt x="8005810" y="4330239"/>
                  </a:cubicBezTo>
                  <a:cubicBezTo>
                    <a:pt x="8132968" y="3889611"/>
                    <a:pt x="8136446" y="3427460"/>
                    <a:pt x="8016191" y="2956574"/>
                  </a:cubicBezTo>
                  <a:cubicBezTo>
                    <a:pt x="7900876" y="2505064"/>
                    <a:pt x="7669287" y="2048671"/>
                    <a:pt x="7346424" y="1636739"/>
                  </a:cubicBezTo>
                  <a:cubicBezTo>
                    <a:pt x="6979764" y="1168830"/>
                    <a:pt x="6512706" y="773489"/>
                    <a:pt x="5995751" y="493319"/>
                  </a:cubicBezTo>
                  <a:cubicBezTo>
                    <a:pt x="5491195" y="219884"/>
                    <a:pt x="4972174" y="75383"/>
                    <a:pt x="4494836" y="75383"/>
                  </a:cubicBezTo>
                  <a:cubicBezTo>
                    <a:pt x="3554318" y="75383"/>
                    <a:pt x="2669191" y="437197"/>
                    <a:pt x="2002499" y="1094261"/>
                  </a:cubicBezTo>
                  <a:cubicBezTo>
                    <a:pt x="1676360" y="1415667"/>
                    <a:pt x="1420225" y="1790023"/>
                    <a:pt x="1241306" y="2206935"/>
                  </a:cubicBezTo>
                  <a:cubicBezTo>
                    <a:pt x="1055782" y="2639169"/>
                    <a:pt x="961736" y="3099027"/>
                    <a:pt x="961736" y="3573719"/>
                  </a:cubicBezTo>
                  <a:cubicBezTo>
                    <a:pt x="961736" y="4005124"/>
                    <a:pt x="1039805" y="4425841"/>
                    <a:pt x="1193878" y="4824208"/>
                  </a:cubicBezTo>
                  <a:cubicBezTo>
                    <a:pt x="1342457" y="5208423"/>
                    <a:pt x="1557214" y="5561306"/>
                    <a:pt x="1832096" y="5873050"/>
                  </a:cubicBezTo>
                  <a:cubicBezTo>
                    <a:pt x="2157126" y="6241599"/>
                    <a:pt x="2564661" y="6544656"/>
                    <a:pt x="3010752" y="6749475"/>
                  </a:cubicBezTo>
                  <a:cubicBezTo>
                    <a:pt x="3069003" y="6776219"/>
                    <a:pt x="3127773" y="6801314"/>
                    <a:pt x="3187037" y="6824756"/>
                  </a:cubicBezTo>
                  <a:lnTo>
                    <a:pt x="3278211" y="6858000"/>
                  </a:lnTo>
                  <a:lnTo>
                    <a:pt x="1480830" y="6858000"/>
                  </a:lnTo>
                  <a:lnTo>
                    <a:pt x="1427607" y="6811515"/>
                  </a:lnTo>
                  <a:cubicBezTo>
                    <a:pt x="1312870" y="6705919"/>
                    <a:pt x="1203751" y="6594470"/>
                    <a:pt x="1100739" y="6477651"/>
                  </a:cubicBezTo>
                  <a:cubicBezTo>
                    <a:pt x="415045" y="5700097"/>
                    <a:pt x="0" y="4684635"/>
                    <a:pt x="0" y="3573620"/>
                  </a:cubicBezTo>
                  <a:cubicBezTo>
                    <a:pt x="0" y="2121118"/>
                    <a:pt x="709459" y="831902"/>
                    <a:pt x="1805513" y="24133"/>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78" name="Freeform: Shape 77">
              <a:extLst>
                <a:ext uri="{FF2B5EF4-FFF2-40B4-BE49-F238E27FC236}">
                  <a16:creationId xmlns:a16="http://schemas.microsoft.com/office/drawing/2014/main" id="{E997B002-17FD-47B3-A06A-76802FE15CE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648217" y="36937"/>
              <a:ext cx="9088051" cy="6858000"/>
            </a:xfrm>
            <a:custGeom>
              <a:avLst/>
              <a:gdLst>
                <a:gd name="connsiteX0" fmla="*/ 5158786 w 9088051"/>
                <a:gd name="connsiteY0" fmla="*/ 0 h 6858000"/>
                <a:gd name="connsiteX1" fmla="*/ 6996771 w 9088051"/>
                <a:gd name="connsiteY1" fmla="*/ 0 h 6858000"/>
                <a:gd name="connsiteX2" fmla="*/ 7006955 w 9088051"/>
                <a:gd name="connsiteY2" fmla="*/ 6825 h 6858000"/>
                <a:gd name="connsiteX3" fmla="*/ 8954230 w 9088051"/>
                <a:gd name="connsiteY3" fmla="*/ 4580835 h 6858000"/>
                <a:gd name="connsiteX4" fmla="*/ 7184080 w 9088051"/>
                <a:gd name="connsiteY4" fmla="*/ 6259703 h 6858000"/>
                <a:gd name="connsiteX5" fmla="*/ 6885926 w 9088051"/>
                <a:gd name="connsiteY5" fmla="*/ 6564765 h 6858000"/>
                <a:gd name="connsiteX6" fmla="*/ 6608241 w 9088051"/>
                <a:gd name="connsiteY6" fmla="*/ 6858000 h 6858000"/>
                <a:gd name="connsiteX7" fmla="*/ 5462870 w 9088051"/>
                <a:gd name="connsiteY7" fmla="*/ 6858000 h 6858000"/>
                <a:gd name="connsiteX8" fmla="*/ 5529056 w 9088051"/>
                <a:gd name="connsiteY8" fmla="*/ 6804645 h 6858000"/>
                <a:gd name="connsiteX9" fmla="*/ 6167613 w 9088051"/>
                <a:gd name="connsiteY9" fmla="*/ 6173667 h 6858000"/>
                <a:gd name="connsiteX10" fmla="*/ 6610973 w 9088051"/>
                <a:gd name="connsiteY10" fmla="*/ 5715860 h 6858000"/>
                <a:gd name="connsiteX11" fmla="*/ 7646083 w 9088051"/>
                <a:gd name="connsiteY11" fmla="*/ 4995842 h 6858000"/>
                <a:gd name="connsiteX12" fmla="*/ 7980054 w 9088051"/>
                <a:gd name="connsiteY12" fmla="*/ 4790095 h 6858000"/>
                <a:gd name="connsiteX13" fmla="*/ 8180437 w 9088051"/>
                <a:gd name="connsiteY13" fmla="*/ 4371964 h 6858000"/>
                <a:gd name="connsiteX14" fmla="*/ 8192058 w 9088051"/>
                <a:gd name="connsiteY14" fmla="*/ 2919242 h 6858000"/>
                <a:gd name="connsiteX15" fmla="*/ 7492638 w 9088051"/>
                <a:gd name="connsiteY15" fmla="*/ 1542845 h 6858000"/>
                <a:gd name="connsiteX16" fmla="*/ 6089097 w 9088051"/>
                <a:gd name="connsiteY16" fmla="*/ 357847 h 6858000"/>
                <a:gd name="connsiteX17" fmla="*/ 5288639 w 9088051"/>
                <a:gd name="connsiteY17" fmla="*/ 31627 h 6858000"/>
                <a:gd name="connsiteX18" fmla="*/ 1844517 w 9088051"/>
                <a:gd name="connsiteY18" fmla="*/ 0 h 6858000"/>
                <a:gd name="connsiteX19" fmla="*/ 3734467 w 9088051"/>
                <a:gd name="connsiteY19" fmla="*/ 0 h 6858000"/>
                <a:gd name="connsiteX20" fmla="*/ 3603618 w 9088051"/>
                <a:gd name="connsiteY20" fmla="*/ 28853 h 6858000"/>
                <a:gd name="connsiteX21" fmla="*/ 1892878 w 9088051"/>
                <a:gd name="connsiteY21" fmla="*/ 985434 h 6858000"/>
                <a:gd name="connsiteX22" fmla="*/ 1096045 w 9088051"/>
                <a:gd name="connsiteY22" fmla="*/ 2147349 h 6858000"/>
                <a:gd name="connsiteX23" fmla="*/ 803453 w 9088051"/>
                <a:gd name="connsiteY23" fmla="*/ 3573669 h 6858000"/>
                <a:gd name="connsiteX24" fmla="*/ 1046377 w 9088051"/>
                <a:gd name="connsiteY24" fmla="*/ 4878573 h 6858000"/>
                <a:gd name="connsiteX25" fmla="*/ 1714473 w 9088051"/>
                <a:gd name="connsiteY25" fmla="*/ 5973776 h 6858000"/>
                <a:gd name="connsiteX26" fmla="*/ 2776083 w 9088051"/>
                <a:gd name="connsiteY26" fmla="*/ 6804641 h 6858000"/>
                <a:gd name="connsiteX27" fmla="*/ 2884836 w 9088051"/>
                <a:gd name="connsiteY27" fmla="*/ 6858000 h 6858000"/>
                <a:gd name="connsiteX28" fmla="*/ 1484505 w 9088051"/>
                <a:gd name="connsiteY28" fmla="*/ 6858000 h 6858000"/>
                <a:gd name="connsiteX29" fmla="*/ 1431151 w 9088051"/>
                <a:gd name="connsiteY29" fmla="*/ 6811515 h 6858000"/>
                <a:gd name="connsiteX30" fmla="*/ 1103471 w 9088051"/>
                <a:gd name="connsiteY30" fmla="*/ 6477651 h 6858000"/>
                <a:gd name="connsiteX31" fmla="*/ 0 w 9088051"/>
                <a:gd name="connsiteY31" fmla="*/ 3573620 h 6858000"/>
                <a:gd name="connsiteX32" fmla="*/ 1809994 w 9088051"/>
                <a:gd name="connsiteY32" fmla="*/ 2413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088051" h="6858000">
                  <a:moveTo>
                    <a:pt x="5158786" y="0"/>
                  </a:moveTo>
                  <a:lnTo>
                    <a:pt x="6996771" y="0"/>
                  </a:lnTo>
                  <a:lnTo>
                    <a:pt x="7006955" y="6825"/>
                  </a:lnTo>
                  <a:cubicBezTo>
                    <a:pt x="8459794" y="1031353"/>
                    <a:pt x="9462596" y="2823601"/>
                    <a:pt x="8954230" y="4580835"/>
                  </a:cubicBezTo>
                  <a:cubicBezTo>
                    <a:pt x="8613842" y="5757293"/>
                    <a:pt x="7999457" y="5458140"/>
                    <a:pt x="7184080" y="6259703"/>
                  </a:cubicBezTo>
                  <a:cubicBezTo>
                    <a:pt x="7082152" y="6359905"/>
                    <a:pt x="6983303" y="6462297"/>
                    <a:pt x="6885926" y="6564765"/>
                  </a:cubicBezTo>
                  <a:lnTo>
                    <a:pt x="6608241" y="6858000"/>
                  </a:lnTo>
                  <a:lnTo>
                    <a:pt x="5462870" y="6858000"/>
                  </a:lnTo>
                  <a:lnTo>
                    <a:pt x="5529056" y="6804645"/>
                  </a:lnTo>
                  <a:cubicBezTo>
                    <a:pt x="5740217" y="6626505"/>
                    <a:pt x="5949382" y="6404876"/>
                    <a:pt x="6167613" y="6173667"/>
                  </a:cubicBezTo>
                  <a:cubicBezTo>
                    <a:pt x="6308782" y="6024091"/>
                    <a:pt x="6454799" y="5869390"/>
                    <a:pt x="6610973" y="5715860"/>
                  </a:cubicBezTo>
                  <a:cubicBezTo>
                    <a:pt x="7007847" y="5325741"/>
                    <a:pt x="7376733" y="5135074"/>
                    <a:pt x="7646083" y="4995842"/>
                  </a:cubicBezTo>
                  <a:cubicBezTo>
                    <a:pt x="7816858" y="4907561"/>
                    <a:pt x="7916545" y="4854514"/>
                    <a:pt x="7980054" y="4790095"/>
                  </a:cubicBezTo>
                  <a:cubicBezTo>
                    <a:pt x="8054629" y="4714405"/>
                    <a:pt x="8122031" y="4573758"/>
                    <a:pt x="8180437" y="4371964"/>
                  </a:cubicBezTo>
                  <a:cubicBezTo>
                    <a:pt x="8315441" y="3905228"/>
                    <a:pt x="8319381" y="3416431"/>
                    <a:pt x="8192058" y="2919242"/>
                  </a:cubicBezTo>
                  <a:cubicBezTo>
                    <a:pt x="8071251" y="2447381"/>
                    <a:pt x="7829388" y="1971467"/>
                    <a:pt x="7492638" y="1542845"/>
                  </a:cubicBezTo>
                  <a:cubicBezTo>
                    <a:pt x="7111829" y="1058099"/>
                    <a:pt x="6626484" y="648361"/>
                    <a:pt x="6089097" y="357847"/>
                  </a:cubicBezTo>
                  <a:cubicBezTo>
                    <a:pt x="5824244" y="214687"/>
                    <a:pt x="5554957" y="105262"/>
                    <a:pt x="5288639" y="31627"/>
                  </a:cubicBezTo>
                  <a:close/>
                  <a:moveTo>
                    <a:pt x="1844517" y="0"/>
                  </a:moveTo>
                  <a:lnTo>
                    <a:pt x="3734467" y="0"/>
                  </a:lnTo>
                  <a:lnTo>
                    <a:pt x="3603618" y="28853"/>
                  </a:lnTo>
                  <a:cubicBezTo>
                    <a:pt x="2962049" y="186733"/>
                    <a:pt x="2373277" y="513136"/>
                    <a:pt x="1892878" y="985434"/>
                  </a:cubicBezTo>
                  <a:cubicBezTo>
                    <a:pt x="1551428" y="1321091"/>
                    <a:pt x="1283341" y="1711990"/>
                    <a:pt x="1096045" y="2147349"/>
                  </a:cubicBezTo>
                  <a:cubicBezTo>
                    <a:pt x="901876" y="2598519"/>
                    <a:pt x="803453" y="3078432"/>
                    <a:pt x="803453" y="3573669"/>
                  </a:cubicBezTo>
                  <a:cubicBezTo>
                    <a:pt x="803453" y="4023717"/>
                    <a:pt x="885151" y="4462735"/>
                    <a:pt x="1046377" y="4878573"/>
                  </a:cubicBezTo>
                  <a:cubicBezTo>
                    <a:pt x="1201945" y="5279770"/>
                    <a:pt x="1426681" y="5648221"/>
                    <a:pt x="1714473" y="5973776"/>
                  </a:cubicBezTo>
                  <a:cubicBezTo>
                    <a:pt x="2012357" y="6310732"/>
                    <a:pt x="2376505" y="6595304"/>
                    <a:pt x="2776083" y="6804641"/>
                  </a:cubicBezTo>
                  <a:lnTo>
                    <a:pt x="2884836" y="6858000"/>
                  </a:lnTo>
                  <a:lnTo>
                    <a:pt x="1484505" y="6858000"/>
                  </a:lnTo>
                  <a:lnTo>
                    <a:pt x="1431151" y="6811515"/>
                  </a:lnTo>
                  <a:cubicBezTo>
                    <a:pt x="1316128" y="6705919"/>
                    <a:pt x="1206738" y="6594470"/>
                    <a:pt x="1103471" y="6477651"/>
                  </a:cubicBezTo>
                  <a:cubicBezTo>
                    <a:pt x="416075" y="5700097"/>
                    <a:pt x="0" y="4684635"/>
                    <a:pt x="0" y="3573620"/>
                  </a:cubicBezTo>
                  <a:cubicBezTo>
                    <a:pt x="0" y="2121118"/>
                    <a:pt x="711220" y="831902"/>
                    <a:pt x="1809994" y="24133"/>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79" name="Freeform: Shape 78">
              <a:extLst>
                <a:ext uri="{FF2B5EF4-FFF2-40B4-BE49-F238E27FC236}">
                  <a16:creationId xmlns:a16="http://schemas.microsoft.com/office/drawing/2014/main" id="{E401EA35-9D2E-43B7-860F-EBB8A6C3E08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629061" y="36937"/>
              <a:ext cx="9107210" cy="6858000"/>
            </a:xfrm>
            <a:custGeom>
              <a:avLst/>
              <a:gdLst>
                <a:gd name="connsiteX0" fmla="*/ 6184722 w 9107210"/>
                <a:gd name="connsiteY0" fmla="*/ 0 h 6858000"/>
                <a:gd name="connsiteX1" fmla="*/ 6985680 w 9107210"/>
                <a:gd name="connsiteY1" fmla="*/ 0 h 6858000"/>
                <a:gd name="connsiteX2" fmla="*/ 7324323 w 9107210"/>
                <a:gd name="connsiteY2" fmla="*/ 247136 h 6858000"/>
                <a:gd name="connsiteX3" fmla="*/ 7652712 w 9107210"/>
                <a:gd name="connsiteY3" fmla="*/ 528495 h 6858000"/>
                <a:gd name="connsiteX4" fmla="*/ 8236677 w 9107210"/>
                <a:gd name="connsiteY4" fmla="*/ 1166289 h 6858000"/>
                <a:gd name="connsiteX5" fmla="*/ 8704298 w 9107210"/>
                <a:gd name="connsiteY5" fmla="*/ 1897038 h 6858000"/>
                <a:gd name="connsiteX6" fmla="*/ 8885160 w 9107210"/>
                <a:gd name="connsiteY6" fmla="*/ 2294087 h 6858000"/>
                <a:gd name="connsiteX7" fmla="*/ 8924247 w 9107210"/>
                <a:gd name="connsiteY7" fmla="*/ 2396286 h 6858000"/>
                <a:gd name="connsiteX8" fmla="*/ 8960022 w 9107210"/>
                <a:gd name="connsiteY8" fmla="*/ 2499767 h 6858000"/>
                <a:gd name="connsiteX9" fmla="*/ 8991720 w 9107210"/>
                <a:gd name="connsiteY9" fmla="*/ 2604671 h 6858000"/>
                <a:gd name="connsiteX10" fmla="*/ 9019646 w 9107210"/>
                <a:gd name="connsiteY10" fmla="*/ 2710708 h 6858000"/>
                <a:gd name="connsiteX11" fmla="*/ 9105822 w 9107210"/>
                <a:gd name="connsiteY11" fmla="*/ 3582266 h 6858000"/>
                <a:gd name="connsiteX12" fmla="*/ 9057716 w 9107210"/>
                <a:gd name="connsiteY12" fmla="*/ 4017873 h 6858000"/>
                <a:gd name="connsiteX13" fmla="*/ 8945600 w 9107210"/>
                <a:gd name="connsiteY13" fmla="*/ 4439659 h 6858000"/>
                <a:gd name="connsiteX14" fmla="*/ 8796080 w 9107210"/>
                <a:gd name="connsiteY14" fmla="*/ 4847428 h 6858000"/>
                <a:gd name="connsiteX15" fmla="*/ 8702056 w 9107210"/>
                <a:gd name="connsiteY15" fmla="*/ 5050108 h 6858000"/>
                <a:gd name="connsiteX16" fmla="*/ 8581125 w 9107210"/>
                <a:gd name="connsiteY16" fmla="*/ 5247525 h 6858000"/>
                <a:gd name="connsiteX17" fmla="*/ 8426254 w 9107210"/>
                <a:gd name="connsiteY17" fmla="*/ 5429647 h 6858000"/>
                <a:gd name="connsiteX18" fmla="*/ 8337174 w 9107210"/>
                <a:gd name="connsiteY18" fmla="*/ 5510552 h 6858000"/>
                <a:gd name="connsiteX19" fmla="*/ 8243200 w 9107210"/>
                <a:gd name="connsiteY19" fmla="*/ 5582948 h 6858000"/>
                <a:gd name="connsiteX20" fmla="*/ 7868330 w 9107210"/>
                <a:gd name="connsiteY20" fmla="*/ 5811104 h 6858000"/>
                <a:gd name="connsiteX21" fmla="*/ 7538916 w 9107210"/>
                <a:gd name="connsiteY21" fmla="*/ 6018899 h 6858000"/>
                <a:gd name="connsiteX22" fmla="*/ 7391280 w 9107210"/>
                <a:gd name="connsiteY22" fmla="*/ 6134132 h 6858000"/>
                <a:gd name="connsiteX23" fmla="*/ 7252511 w 9107210"/>
                <a:gd name="connsiteY23" fmla="*/ 6259105 h 6858000"/>
                <a:gd name="connsiteX24" fmla="*/ 7185601 w 9107210"/>
                <a:gd name="connsiteY24" fmla="*/ 6325894 h 6858000"/>
                <a:gd name="connsiteX25" fmla="*/ 7116651 w 9107210"/>
                <a:gd name="connsiteY25" fmla="*/ 6397010 h 6858000"/>
                <a:gd name="connsiteX26" fmla="*/ 6978545 w 9107210"/>
                <a:gd name="connsiteY26" fmla="*/ 6541607 h 6858000"/>
                <a:gd name="connsiteX27" fmla="*/ 6693009 w 9107210"/>
                <a:gd name="connsiteY27" fmla="*/ 6832716 h 6858000"/>
                <a:gd name="connsiteX28" fmla="*/ 6667488 w 9107210"/>
                <a:gd name="connsiteY28" fmla="*/ 6858000 h 6858000"/>
                <a:gd name="connsiteX29" fmla="*/ 6056793 w 9107210"/>
                <a:gd name="connsiteY29" fmla="*/ 6858000 h 6858000"/>
                <a:gd name="connsiteX30" fmla="*/ 6077345 w 9107210"/>
                <a:gd name="connsiteY30" fmla="*/ 6835420 h 6858000"/>
                <a:gd name="connsiteX31" fmla="*/ 6208519 w 9107210"/>
                <a:gd name="connsiteY31" fmla="*/ 6683989 h 6858000"/>
                <a:gd name="connsiteX32" fmla="*/ 6340001 w 9107210"/>
                <a:gd name="connsiteY32" fmla="*/ 6529852 h 6858000"/>
                <a:gd name="connsiteX33" fmla="*/ 6611419 w 9107210"/>
                <a:gd name="connsiteY33" fmla="*/ 6219317 h 6858000"/>
                <a:gd name="connsiteX34" fmla="*/ 6757678 w 9107210"/>
                <a:gd name="connsiteY34" fmla="*/ 6068228 h 6858000"/>
                <a:gd name="connsiteX35" fmla="*/ 6833713 w 9107210"/>
                <a:gd name="connsiteY35" fmla="*/ 5994061 h 6858000"/>
                <a:gd name="connsiteX36" fmla="*/ 6915148 w 9107210"/>
                <a:gd name="connsiteY36" fmla="*/ 5918812 h 6858000"/>
                <a:gd name="connsiteX37" fmla="*/ 7276311 w 9107210"/>
                <a:gd name="connsiteY37" fmla="*/ 5650229 h 6858000"/>
                <a:gd name="connsiteX38" fmla="*/ 7664942 w 9107210"/>
                <a:gd name="connsiteY38" fmla="*/ 5445681 h 6858000"/>
                <a:gd name="connsiteX39" fmla="*/ 7848505 w 9107210"/>
                <a:gd name="connsiteY39" fmla="*/ 5358333 h 6858000"/>
                <a:gd name="connsiteX40" fmla="*/ 8011785 w 9107210"/>
                <a:gd name="connsiteY40" fmla="*/ 5267788 h 6858000"/>
                <a:gd name="connsiteX41" fmla="*/ 8260273 w 9107210"/>
                <a:gd name="connsiteY41" fmla="*/ 5034370 h 6858000"/>
                <a:gd name="connsiteX42" fmla="*/ 8417589 w 9107210"/>
                <a:gd name="connsiteY42" fmla="*/ 4714488 h 6858000"/>
                <a:gd name="connsiteX43" fmla="*/ 8495000 w 9107210"/>
                <a:gd name="connsiteY43" fmla="*/ 4346409 h 6858000"/>
                <a:gd name="connsiteX44" fmla="*/ 8508556 w 9107210"/>
                <a:gd name="connsiteY44" fmla="*/ 3971101 h 6858000"/>
                <a:gd name="connsiteX45" fmla="*/ 8483330 w 9107210"/>
                <a:gd name="connsiteY45" fmla="*/ 3600710 h 6858000"/>
                <a:gd name="connsiteX46" fmla="*/ 8425336 w 9107210"/>
                <a:gd name="connsiteY46" fmla="*/ 3236121 h 6858000"/>
                <a:gd name="connsiteX47" fmla="*/ 8334575 w 9107210"/>
                <a:gd name="connsiteY47" fmla="*/ 2877977 h 6858000"/>
                <a:gd name="connsiteX48" fmla="*/ 8087513 w 9107210"/>
                <a:gd name="connsiteY48" fmla="*/ 2174622 h 6858000"/>
                <a:gd name="connsiteX49" fmla="*/ 7723650 w 9107210"/>
                <a:gd name="connsiteY49" fmla="*/ 1507613 h 6858000"/>
                <a:gd name="connsiteX50" fmla="*/ 7501815 w 9107210"/>
                <a:gd name="connsiteY50" fmla="*/ 1192947 h 6858000"/>
                <a:gd name="connsiteX51" fmla="*/ 7254399 w 9107210"/>
                <a:gd name="connsiteY51" fmla="*/ 894361 h 6858000"/>
                <a:gd name="connsiteX52" fmla="*/ 6689339 w 9107210"/>
                <a:gd name="connsiteY52" fmla="*/ 354046 h 6858000"/>
                <a:gd name="connsiteX53" fmla="*/ 6206651 w 9107210"/>
                <a:gd name="connsiteY53" fmla="*/ 12626 h 6858000"/>
                <a:gd name="connsiteX54" fmla="*/ 1827105 w 9107210"/>
                <a:gd name="connsiteY54" fmla="*/ 0 h 6858000"/>
                <a:gd name="connsiteX55" fmla="*/ 2807607 w 9107210"/>
                <a:gd name="connsiteY55" fmla="*/ 0 h 6858000"/>
                <a:gd name="connsiteX56" fmla="*/ 2667958 w 9107210"/>
                <a:gd name="connsiteY56" fmla="*/ 88235 h 6858000"/>
                <a:gd name="connsiteX57" fmla="*/ 2354723 w 9107210"/>
                <a:gd name="connsiteY57" fmla="*/ 314947 h 6858000"/>
                <a:gd name="connsiteX58" fmla="*/ 2059963 w 9107210"/>
                <a:gd name="connsiteY58" fmla="*/ 561545 h 6858000"/>
                <a:gd name="connsiteX59" fmla="*/ 1780798 w 9107210"/>
                <a:gd name="connsiteY59" fmla="*/ 824425 h 6858000"/>
                <a:gd name="connsiteX60" fmla="*/ 954714 w 9107210"/>
                <a:gd name="connsiteY60" fmla="*/ 2094309 h 6858000"/>
                <a:gd name="connsiteX61" fmla="*/ 732676 w 9107210"/>
                <a:gd name="connsiteY61" fmla="*/ 2813646 h 6858000"/>
                <a:gd name="connsiteX62" fmla="*/ 673867 w 9107210"/>
                <a:gd name="connsiteY62" fmla="*/ 3183989 h 6858000"/>
                <a:gd name="connsiteX63" fmla="*/ 647621 w 9107210"/>
                <a:gd name="connsiteY63" fmla="*/ 3557281 h 6858000"/>
                <a:gd name="connsiteX64" fmla="*/ 653381 w 9107210"/>
                <a:gd name="connsiteY64" fmla="*/ 3931214 h 6858000"/>
                <a:gd name="connsiteX65" fmla="*/ 690428 w 9107210"/>
                <a:gd name="connsiteY65" fmla="*/ 4303719 h 6858000"/>
                <a:gd name="connsiteX66" fmla="*/ 871801 w 9107210"/>
                <a:gd name="connsiteY66" fmla="*/ 5033041 h 6858000"/>
                <a:gd name="connsiteX67" fmla="*/ 1197749 w 9107210"/>
                <a:gd name="connsiteY67" fmla="*/ 5718494 h 6858000"/>
                <a:gd name="connsiteX68" fmla="*/ 1411480 w 9107210"/>
                <a:gd name="connsiteY68" fmla="*/ 6036703 h 6858000"/>
                <a:gd name="connsiteX69" fmla="*/ 1530170 w 9107210"/>
                <a:gd name="connsiteY69" fmla="*/ 6188430 h 6858000"/>
                <a:gd name="connsiteX70" fmla="*/ 1657165 w 9107210"/>
                <a:gd name="connsiteY70" fmla="*/ 6335385 h 6858000"/>
                <a:gd name="connsiteX71" fmla="*/ 1931343 w 9107210"/>
                <a:gd name="connsiteY71" fmla="*/ 6612896 h 6858000"/>
                <a:gd name="connsiteX72" fmla="*/ 2220133 w 9107210"/>
                <a:gd name="connsiteY72" fmla="*/ 6858000 h 6858000"/>
                <a:gd name="connsiteX73" fmla="*/ 1539862 w 9107210"/>
                <a:gd name="connsiteY73" fmla="*/ 6858000 h 6858000"/>
                <a:gd name="connsiteX74" fmla="*/ 1307111 w 9107210"/>
                <a:gd name="connsiteY74" fmla="*/ 6648873 h 6858000"/>
                <a:gd name="connsiteX75" fmla="*/ 750258 w 9107210"/>
                <a:gd name="connsiteY75" fmla="*/ 5987570 h 6858000"/>
                <a:gd name="connsiteX76" fmla="*/ 335382 w 9107210"/>
                <a:gd name="connsiteY76" fmla="*/ 5229279 h 6858000"/>
                <a:gd name="connsiteX77" fmla="*/ 79351 w 9107210"/>
                <a:gd name="connsiteY77" fmla="*/ 4403854 h 6858000"/>
                <a:gd name="connsiteX78" fmla="*/ 16007 w 9107210"/>
                <a:gd name="connsiteY78" fmla="*/ 3975723 h 6858000"/>
                <a:gd name="connsiteX79" fmla="*/ 871 w 9107210"/>
                <a:gd name="connsiteY79" fmla="*/ 3543362 h 6858000"/>
                <a:gd name="connsiteX80" fmla="*/ 32519 w 9107210"/>
                <a:gd name="connsiteY80" fmla="*/ 3112085 h 6858000"/>
                <a:gd name="connsiteX81" fmla="*/ 108502 w 9107210"/>
                <a:gd name="connsiteY81" fmla="*/ 2686511 h 6858000"/>
                <a:gd name="connsiteX82" fmla="*/ 378239 w 9107210"/>
                <a:gd name="connsiteY82" fmla="*/ 1865955 h 6858000"/>
                <a:gd name="connsiteX83" fmla="*/ 1343701 w 9107210"/>
                <a:gd name="connsiteY83" fmla="*/ 431508 h 6858000"/>
                <a:gd name="connsiteX84" fmla="*/ 1661853 w 9107210"/>
                <a:gd name="connsiteY84" fmla="*/ 130268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Lst>
              <a:rect l="l" t="t" r="r" b="b"/>
              <a:pathLst>
                <a:path w="9107210" h="6858000">
                  <a:moveTo>
                    <a:pt x="6184722" y="0"/>
                  </a:moveTo>
                  <a:lnTo>
                    <a:pt x="6985680" y="0"/>
                  </a:lnTo>
                  <a:lnTo>
                    <a:pt x="7324323" y="247136"/>
                  </a:lnTo>
                  <a:cubicBezTo>
                    <a:pt x="7437502" y="336500"/>
                    <a:pt x="7547171" y="430254"/>
                    <a:pt x="7652712" y="528495"/>
                  </a:cubicBezTo>
                  <a:cubicBezTo>
                    <a:pt x="7863743" y="724929"/>
                    <a:pt x="8060097" y="937593"/>
                    <a:pt x="8236677" y="1166289"/>
                  </a:cubicBezTo>
                  <a:cubicBezTo>
                    <a:pt x="8413818" y="1394594"/>
                    <a:pt x="8570168" y="1639471"/>
                    <a:pt x="8704298" y="1897038"/>
                  </a:cubicBezTo>
                  <a:cubicBezTo>
                    <a:pt x="8770803" y="2026141"/>
                    <a:pt x="8830836" y="2158786"/>
                    <a:pt x="8885160" y="2294087"/>
                  </a:cubicBezTo>
                  <a:cubicBezTo>
                    <a:pt x="8898360" y="2328071"/>
                    <a:pt x="8912169" y="2361810"/>
                    <a:pt x="8924247" y="2396286"/>
                  </a:cubicBezTo>
                  <a:lnTo>
                    <a:pt x="8960022" y="2499767"/>
                  </a:lnTo>
                  <a:lnTo>
                    <a:pt x="8991720" y="2604671"/>
                  </a:lnTo>
                  <a:cubicBezTo>
                    <a:pt x="9002116" y="2639690"/>
                    <a:pt x="9010474" y="2675346"/>
                    <a:pt x="9019646" y="2710708"/>
                  </a:cubicBezTo>
                  <a:cubicBezTo>
                    <a:pt x="9089055" y="2995079"/>
                    <a:pt x="9113620" y="3289927"/>
                    <a:pt x="9105822" y="3582266"/>
                  </a:cubicBezTo>
                  <a:cubicBezTo>
                    <a:pt x="9101796" y="3728484"/>
                    <a:pt x="9085744" y="3874458"/>
                    <a:pt x="9057716" y="4017873"/>
                  </a:cubicBezTo>
                  <a:cubicBezTo>
                    <a:pt x="9029534" y="4161336"/>
                    <a:pt x="8990497" y="4302046"/>
                    <a:pt x="8945600" y="4439659"/>
                  </a:cubicBezTo>
                  <a:cubicBezTo>
                    <a:pt x="8900857" y="4577566"/>
                    <a:pt x="8852901" y="4711784"/>
                    <a:pt x="8796080" y="4847428"/>
                  </a:cubicBezTo>
                  <a:cubicBezTo>
                    <a:pt x="8767695" y="4915152"/>
                    <a:pt x="8737016" y="4982926"/>
                    <a:pt x="8702056" y="5050108"/>
                  </a:cubicBezTo>
                  <a:cubicBezTo>
                    <a:pt x="8666485" y="5116997"/>
                    <a:pt x="8627347" y="5183687"/>
                    <a:pt x="8581125" y="5247525"/>
                  </a:cubicBezTo>
                  <a:cubicBezTo>
                    <a:pt x="8535565" y="5311660"/>
                    <a:pt x="8483534" y="5373185"/>
                    <a:pt x="8426254" y="5429647"/>
                  </a:cubicBezTo>
                  <a:cubicBezTo>
                    <a:pt x="8397512" y="5457779"/>
                    <a:pt x="8367801" y="5484879"/>
                    <a:pt x="8337174" y="5510552"/>
                  </a:cubicBezTo>
                  <a:cubicBezTo>
                    <a:pt x="8306444" y="5536077"/>
                    <a:pt x="8274899" y="5560029"/>
                    <a:pt x="8243200" y="5582948"/>
                  </a:cubicBezTo>
                  <a:cubicBezTo>
                    <a:pt x="8115543" y="5674574"/>
                    <a:pt x="7986203" y="5743233"/>
                    <a:pt x="7868330" y="5811104"/>
                  </a:cubicBezTo>
                  <a:cubicBezTo>
                    <a:pt x="7749844" y="5878385"/>
                    <a:pt x="7640685" y="5945126"/>
                    <a:pt x="7538916" y="6018899"/>
                  </a:cubicBezTo>
                  <a:cubicBezTo>
                    <a:pt x="7487749" y="6055392"/>
                    <a:pt x="7438777" y="6093950"/>
                    <a:pt x="7391280" y="6134132"/>
                  </a:cubicBezTo>
                  <a:cubicBezTo>
                    <a:pt x="7343427" y="6173921"/>
                    <a:pt x="7297511" y="6215922"/>
                    <a:pt x="7252511" y="6259105"/>
                  </a:cubicBezTo>
                  <a:cubicBezTo>
                    <a:pt x="7229784" y="6280990"/>
                    <a:pt x="7208635" y="6302433"/>
                    <a:pt x="7185601" y="6325894"/>
                  </a:cubicBezTo>
                  <a:lnTo>
                    <a:pt x="7116651" y="6397010"/>
                  </a:lnTo>
                  <a:lnTo>
                    <a:pt x="6978545" y="6541607"/>
                  </a:lnTo>
                  <a:cubicBezTo>
                    <a:pt x="6885693" y="6638397"/>
                    <a:pt x="6789885" y="6734943"/>
                    <a:pt x="6693009" y="6832716"/>
                  </a:cubicBezTo>
                  <a:lnTo>
                    <a:pt x="6667488" y="6858000"/>
                  </a:lnTo>
                  <a:lnTo>
                    <a:pt x="6056793" y="6858000"/>
                  </a:lnTo>
                  <a:lnTo>
                    <a:pt x="6077345" y="6835420"/>
                  </a:lnTo>
                  <a:cubicBezTo>
                    <a:pt x="6121427" y="6785747"/>
                    <a:pt x="6164948" y="6735090"/>
                    <a:pt x="6208519" y="6683989"/>
                  </a:cubicBezTo>
                  <a:lnTo>
                    <a:pt x="6340001" y="6529852"/>
                  </a:lnTo>
                  <a:cubicBezTo>
                    <a:pt x="6428315" y="6426667"/>
                    <a:pt x="6516733" y="6321417"/>
                    <a:pt x="6611419" y="6219317"/>
                  </a:cubicBezTo>
                  <a:cubicBezTo>
                    <a:pt x="6658864" y="6168363"/>
                    <a:pt x="6707584" y="6117950"/>
                    <a:pt x="6757678" y="6068228"/>
                  </a:cubicBezTo>
                  <a:lnTo>
                    <a:pt x="6833713" y="5994061"/>
                  </a:lnTo>
                  <a:cubicBezTo>
                    <a:pt x="6859346" y="5969422"/>
                    <a:pt x="6887579" y="5943404"/>
                    <a:pt x="6915148" y="5918812"/>
                  </a:cubicBezTo>
                  <a:cubicBezTo>
                    <a:pt x="7026295" y="5819219"/>
                    <a:pt x="7148602" y="5729117"/>
                    <a:pt x="7276311" y="5650229"/>
                  </a:cubicBezTo>
                  <a:cubicBezTo>
                    <a:pt x="7403918" y="5571046"/>
                    <a:pt x="7537794" y="5505190"/>
                    <a:pt x="7664942" y="5445681"/>
                  </a:cubicBezTo>
                  <a:cubicBezTo>
                    <a:pt x="7728491" y="5416024"/>
                    <a:pt x="7790410" y="5387449"/>
                    <a:pt x="7848505" y="5358333"/>
                  </a:cubicBezTo>
                  <a:cubicBezTo>
                    <a:pt x="7906805" y="5329315"/>
                    <a:pt x="7961843" y="5300101"/>
                    <a:pt x="8011785" y="5267788"/>
                  </a:cubicBezTo>
                  <a:cubicBezTo>
                    <a:pt x="8112281" y="5203950"/>
                    <a:pt x="8193615" y="5128111"/>
                    <a:pt x="8260273" y="5034370"/>
                  </a:cubicBezTo>
                  <a:cubicBezTo>
                    <a:pt x="8326370" y="4940776"/>
                    <a:pt x="8378657" y="4831640"/>
                    <a:pt x="8417589" y="4714488"/>
                  </a:cubicBezTo>
                  <a:cubicBezTo>
                    <a:pt x="8456372" y="4597485"/>
                    <a:pt x="8481140" y="4471332"/>
                    <a:pt x="8495000" y="4346409"/>
                  </a:cubicBezTo>
                  <a:cubicBezTo>
                    <a:pt x="8508404" y="4221044"/>
                    <a:pt x="8511359" y="4095482"/>
                    <a:pt x="8508556" y="3971101"/>
                  </a:cubicBezTo>
                  <a:cubicBezTo>
                    <a:pt x="8504530" y="3846571"/>
                    <a:pt x="8495663" y="3723222"/>
                    <a:pt x="8483330" y="3600710"/>
                  </a:cubicBezTo>
                  <a:cubicBezTo>
                    <a:pt x="8470793" y="3478148"/>
                    <a:pt x="8451888" y="3356421"/>
                    <a:pt x="8425336" y="3236121"/>
                  </a:cubicBezTo>
                  <a:cubicBezTo>
                    <a:pt x="8399091" y="3115774"/>
                    <a:pt x="8367801" y="2996655"/>
                    <a:pt x="8334575" y="2877977"/>
                  </a:cubicBezTo>
                  <a:cubicBezTo>
                    <a:pt x="8268222" y="2640772"/>
                    <a:pt x="8190100" y="2404057"/>
                    <a:pt x="8087513" y="2174622"/>
                  </a:cubicBezTo>
                  <a:cubicBezTo>
                    <a:pt x="7985081" y="1945237"/>
                    <a:pt x="7863233" y="1721900"/>
                    <a:pt x="7723650" y="1507613"/>
                  </a:cubicBezTo>
                  <a:cubicBezTo>
                    <a:pt x="7653527" y="1400692"/>
                    <a:pt x="7579684" y="1295589"/>
                    <a:pt x="7501815" y="1192947"/>
                  </a:cubicBezTo>
                  <a:cubicBezTo>
                    <a:pt x="7423844" y="1090353"/>
                    <a:pt x="7340778" y="991103"/>
                    <a:pt x="7254399" y="894361"/>
                  </a:cubicBezTo>
                  <a:cubicBezTo>
                    <a:pt x="7082047" y="700485"/>
                    <a:pt x="6893083" y="519052"/>
                    <a:pt x="6689339" y="354046"/>
                  </a:cubicBezTo>
                  <a:cubicBezTo>
                    <a:pt x="6536914" y="229775"/>
                    <a:pt x="6375602" y="115325"/>
                    <a:pt x="6206651" y="12626"/>
                  </a:cubicBezTo>
                  <a:close/>
                  <a:moveTo>
                    <a:pt x="1827105" y="0"/>
                  </a:moveTo>
                  <a:lnTo>
                    <a:pt x="2807607" y="0"/>
                  </a:lnTo>
                  <a:lnTo>
                    <a:pt x="2667958" y="88235"/>
                  </a:lnTo>
                  <a:cubicBezTo>
                    <a:pt x="2560098" y="159777"/>
                    <a:pt x="2455754" y="235690"/>
                    <a:pt x="2354723" y="314947"/>
                  </a:cubicBezTo>
                  <a:cubicBezTo>
                    <a:pt x="2253464" y="394030"/>
                    <a:pt x="2156943" y="478181"/>
                    <a:pt x="2059963" y="561545"/>
                  </a:cubicBezTo>
                  <a:cubicBezTo>
                    <a:pt x="1962831" y="644811"/>
                    <a:pt x="1868297" y="731322"/>
                    <a:pt x="1780798" y="824425"/>
                  </a:cubicBezTo>
                  <a:cubicBezTo>
                    <a:pt x="1429010" y="1195013"/>
                    <a:pt x="1148011" y="1628455"/>
                    <a:pt x="954714" y="2094309"/>
                  </a:cubicBezTo>
                  <a:cubicBezTo>
                    <a:pt x="857938" y="2327186"/>
                    <a:pt x="783229" y="2568326"/>
                    <a:pt x="732676" y="2813646"/>
                  </a:cubicBezTo>
                  <a:cubicBezTo>
                    <a:pt x="707552" y="2936307"/>
                    <a:pt x="688085" y="3059952"/>
                    <a:pt x="673867" y="3183989"/>
                  </a:cubicBezTo>
                  <a:cubicBezTo>
                    <a:pt x="660056" y="3308075"/>
                    <a:pt x="651341" y="3432605"/>
                    <a:pt x="647621" y="3557281"/>
                  </a:cubicBezTo>
                  <a:cubicBezTo>
                    <a:pt x="644411" y="3681958"/>
                    <a:pt x="645329" y="3806733"/>
                    <a:pt x="653381" y="3931214"/>
                  </a:cubicBezTo>
                  <a:cubicBezTo>
                    <a:pt x="659852" y="4055792"/>
                    <a:pt x="672949" y="4179977"/>
                    <a:pt x="690428" y="4303719"/>
                  </a:cubicBezTo>
                  <a:cubicBezTo>
                    <a:pt x="726408" y="4551057"/>
                    <a:pt x="786440" y="4795835"/>
                    <a:pt x="871801" y="5033041"/>
                  </a:cubicBezTo>
                  <a:cubicBezTo>
                    <a:pt x="957007" y="5270247"/>
                    <a:pt x="1065962" y="5500322"/>
                    <a:pt x="1197749" y="5718494"/>
                  </a:cubicBezTo>
                  <a:cubicBezTo>
                    <a:pt x="1263846" y="5827433"/>
                    <a:pt x="1334937" y="5933813"/>
                    <a:pt x="1411480" y="6036703"/>
                  </a:cubicBezTo>
                  <a:cubicBezTo>
                    <a:pt x="1449548" y="6088295"/>
                    <a:pt x="1489451" y="6138609"/>
                    <a:pt x="1530170" y="6188430"/>
                  </a:cubicBezTo>
                  <a:cubicBezTo>
                    <a:pt x="1571447" y="6238055"/>
                    <a:pt x="1613644" y="6287336"/>
                    <a:pt x="1657165" y="6335385"/>
                  </a:cubicBezTo>
                  <a:cubicBezTo>
                    <a:pt x="1744079" y="6431708"/>
                    <a:pt x="1835644" y="6524282"/>
                    <a:pt x="1931343" y="6612896"/>
                  </a:cubicBezTo>
                  <a:lnTo>
                    <a:pt x="2220133" y="6858000"/>
                  </a:lnTo>
                  <a:lnTo>
                    <a:pt x="1539862" y="6858000"/>
                  </a:lnTo>
                  <a:lnTo>
                    <a:pt x="1307111" y="6648873"/>
                  </a:lnTo>
                  <a:cubicBezTo>
                    <a:pt x="1101839" y="6448063"/>
                    <a:pt x="913180" y="6225465"/>
                    <a:pt x="750258" y="5987570"/>
                  </a:cubicBezTo>
                  <a:cubicBezTo>
                    <a:pt x="587232" y="5749281"/>
                    <a:pt x="448261" y="5494813"/>
                    <a:pt x="335382" y="5229279"/>
                  </a:cubicBezTo>
                  <a:cubicBezTo>
                    <a:pt x="222298" y="4963793"/>
                    <a:pt x="137040" y="4686652"/>
                    <a:pt x="79351" y="4403854"/>
                  </a:cubicBezTo>
                  <a:cubicBezTo>
                    <a:pt x="50150" y="4262456"/>
                    <a:pt x="29767" y="4119385"/>
                    <a:pt x="16007" y="3975723"/>
                  </a:cubicBezTo>
                  <a:cubicBezTo>
                    <a:pt x="3930" y="3831964"/>
                    <a:pt x="-2441" y="3687614"/>
                    <a:pt x="871" y="3543362"/>
                  </a:cubicBezTo>
                  <a:cubicBezTo>
                    <a:pt x="3522" y="3399160"/>
                    <a:pt x="14172" y="3255105"/>
                    <a:pt x="32519" y="3112085"/>
                  </a:cubicBezTo>
                  <a:cubicBezTo>
                    <a:pt x="50508" y="2969014"/>
                    <a:pt x="76090" y="2826925"/>
                    <a:pt x="108502" y="2686511"/>
                  </a:cubicBezTo>
                  <a:cubicBezTo>
                    <a:pt x="173019" y="2405533"/>
                    <a:pt x="263474" y="2130703"/>
                    <a:pt x="378239" y="1865955"/>
                  </a:cubicBezTo>
                  <a:cubicBezTo>
                    <a:pt x="607922" y="1336607"/>
                    <a:pt x="935706" y="848228"/>
                    <a:pt x="1343701" y="431508"/>
                  </a:cubicBezTo>
                  <a:cubicBezTo>
                    <a:pt x="1446133" y="327783"/>
                    <a:pt x="1550910" y="225926"/>
                    <a:pt x="1661853" y="130268"/>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80" name="Freeform: Shape 79">
              <a:extLst>
                <a:ext uri="{FF2B5EF4-FFF2-40B4-BE49-F238E27FC236}">
                  <a16:creationId xmlns:a16="http://schemas.microsoft.com/office/drawing/2014/main" id="{F8C44827-3D81-4FF9-B4A5-5650D1B20A2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318434" y="36937"/>
              <a:ext cx="9747620" cy="6858000"/>
            </a:xfrm>
            <a:custGeom>
              <a:avLst/>
              <a:gdLst>
                <a:gd name="connsiteX0" fmla="*/ 7235453 w 9747620"/>
                <a:gd name="connsiteY0" fmla="*/ 0 h 6858000"/>
                <a:gd name="connsiteX1" fmla="*/ 7548130 w 9747620"/>
                <a:gd name="connsiteY1" fmla="*/ 0 h 6858000"/>
                <a:gd name="connsiteX2" fmla="*/ 7710334 w 9747620"/>
                <a:gd name="connsiteY2" fmla="*/ 111973 h 6858000"/>
                <a:gd name="connsiteX3" fmla="*/ 7889188 w 9747620"/>
                <a:gd name="connsiteY3" fmla="*/ 251542 h 6858000"/>
                <a:gd name="connsiteX4" fmla="*/ 8061828 w 9747620"/>
                <a:gd name="connsiteY4" fmla="*/ 398586 h 6858000"/>
                <a:gd name="connsiteX5" fmla="*/ 8145637 w 9747620"/>
                <a:gd name="connsiteY5" fmla="*/ 474218 h 6858000"/>
                <a:gd name="connsiteX6" fmla="*/ 8187242 w 9747620"/>
                <a:gd name="connsiteY6" fmla="*/ 512753 h 6858000"/>
                <a:gd name="connsiteX7" fmla="*/ 8228402 w 9747620"/>
                <a:gd name="connsiteY7" fmla="*/ 551575 h 6858000"/>
                <a:gd name="connsiteX8" fmla="*/ 8389211 w 9747620"/>
                <a:gd name="connsiteY8" fmla="*/ 710937 h 6858000"/>
                <a:gd name="connsiteX9" fmla="*/ 8467206 w 9747620"/>
                <a:gd name="connsiteY9" fmla="*/ 793088 h 6858000"/>
                <a:gd name="connsiteX10" fmla="*/ 8486791 w 9747620"/>
                <a:gd name="connsiteY10" fmla="*/ 814223 h 6858000"/>
                <a:gd name="connsiteX11" fmla="*/ 8505979 w 9747620"/>
                <a:gd name="connsiteY11" fmla="*/ 835409 h 6858000"/>
                <a:gd name="connsiteX12" fmla="*/ 8543509 w 9747620"/>
                <a:gd name="connsiteY12" fmla="*/ 877346 h 6858000"/>
                <a:gd name="connsiteX13" fmla="*/ 8690549 w 9747620"/>
                <a:gd name="connsiteY13" fmla="*/ 1048978 h 6858000"/>
                <a:gd name="connsiteX14" fmla="*/ 8761732 w 9747620"/>
                <a:gd name="connsiteY14" fmla="*/ 1137502 h 6858000"/>
                <a:gd name="connsiteX15" fmla="*/ 8796379 w 9747620"/>
                <a:gd name="connsiteY15" fmla="*/ 1182077 h 6858000"/>
                <a:gd name="connsiteX16" fmla="*/ 8830678 w 9747620"/>
                <a:gd name="connsiteY16" fmla="*/ 1226986 h 6858000"/>
                <a:gd name="connsiteX17" fmla="*/ 8963353 w 9747620"/>
                <a:gd name="connsiteY17" fmla="*/ 1410936 h 6858000"/>
                <a:gd name="connsiteX18" fmla="*/ 9026483 w 9747620"/>
                <a:gd name="connsiteY18" fmla="*/ 1505499 h 6858000"/>
                <a:gd name="connsiteX19" fmla="*/ 9057004 w 9747620"/>
                <a:gd name="connsiteY19" fmla="*/ 1552613 h 6858000"/>
                <a:gd name="connsiteX20" fmla="*/ 9087278 w 9747620"/>
                <a:gd name="connsiteY20" fmla="*/ 1600542 h 6858000"/>
                <a:gd name="connsiteX21" fmla="*/ 9202851 w 9747620"/>
                <a:gd name="connsiteY21" fmla="*/ 1795515 h 6858000"/>
                <a:gd name="connsiteX22" fmla="*/ 9257332 w 9747620"/>
                <a:gd name="connsiteY22" fmla="*/ 1894920 h 6858000"/>
                <a:gd name="connsiteX23" fmla="*/ 9283778 w 9747620"/>
                <a:gd name="connsiteY23" fmla="*/ 1945436 h 6858000"/>
                <a:gd name="connsiteX24" fmla="*/ 9309428 w 9747620"/>
                <a:gd name="connsiteY24" fmla="*/ 1996193 h 6858000"/>
                <a:gd name="connsiteX25" fmla="*/ 9405714 w 9747620"/>
                <a:gd name="connsiteY25" fmla="*/ 2202191 h 6858000"/>
                <a:gd name="connsiteX26" fmla="*/ 9566524 w 9747620"/>
                <a:gd name="connsiteY26" fmla="*/ 2627653 h 6858000"/>
                <a:gd name="connsiteX27" fmla="*/ 9583573 w 9747620"/>
                <a:gd name="connsiteY27" fmla="*/ 2682195 h 6858000"/>
                <a:gd name="connsiteX28" fmla="*/ 9591974 w 9747620"/>
                <a:gd name="connsiteY28" fmla="*/ 2709707 h 6858000"/>
                <a:gd name="connsiteX29" fmla="*/ 9600027 w 9747620"/>
                <a:gd name="connsiteY29" fmla="*/ 2737650 h 6858000"/>
                <a:gd name="connsiteX30" fmla="*/ 9629803 w 9747620"/>
                <a:gd name="connsiteY30" fmla="*/ 2847694 h 6858000"/>
                <a:gd name="connsiteX31" fmla="*/ 9679909 w 9747620"/>
                <a:gd name="connsiteY31" fmla="*/ 3070131 h 6858000"/>
                <a:gd name="connsiteX32" fmla="*/ 9690498 w 9747620"/>
                <a:gd name="connsiteY32" fmla="*/ 3126159 h 6858000"/>
                <a:gd name="connsiteX33" fmla="*/ 9700390 w 9747620"/>
                <a:gd name="connsiteY33" fmla="*/ 3181805 h 6858000"/>
                <a:gd name="connsiteX34" fmla="*/ 9709685 w 9747620"/>
                <a:gd name="connsiteY34" fmla="*/ 3243392 h 6858000"/>
                <a:gd name="connsiteX35" fmla="*/ 9713016 w 9747620"/>
                <a:gd name="connsiteY35" fmla="*/ 3267597 h 6858000"/>
                <a:gd name="connsiteX36" fmla="*/ 9716844 w 9747620"/>
                <a:gd name="connsiteY36" fmla="*/ 3294437 h 6858000"/>
                <a:gd name="connsiteX37" fmla="*/ 9720820 w 9747620"/>
                <a:gd name="connsiteY37" fmla="*/ 3324488 h 6858000"/>
                <a:gd name="connsiteX38" fmla="*/ 9722709 w 9747620"/>
                <a:gd name="connsiteY38" fmla="*/ 3340737 h 6858000"/>
                <a:gd name="connsiteX39" fmla="*/ 9724301 w 9747620"/>
                <a:gd name="connsiteY39" fmla="*/ 3356361 h 6858000"/>
                <a:gd name="connsiteX40" fmla="*/ 9730166 w 9747620"/>
                <a:gd name="connsiteY40" fmla="*/ 3412197 h 6858000"/>
                <a:gd name="connsiteX41" fmla="*/ 9735783 w 9747620"/>
                <a:gd name="connsiteY41" fmla="*/ 3468083 h 6858000"/>
                <a:gd name="connsiteX42" fmla="*/ 9739760 w 9747620"/>
                <a:gd name="connsiteY42" fmla="*/ 3524399 h 6858000"/>
                <a:gd name="connsiteX43" fmla="*/ 9741748 w 9747620"/>
                <a:gd name="connsiteY43" fmla="*/ 3552580 h 6858000"/>
                <a:gd name="connsiteX44" fmla="*/ 9742742 w 9747620"/>
                <a:gd name="connsiteY44" fmla="*/ 3566672 h 6858000"/>
                <a:gd name="connsiteX45" fmla="*/ 9743488 w 9747620"/>
                <a:gd name="connsiteY45" fmla="*/ 3581865 h 6858000"/>
                <a:gd name="connsiteX46" fmla="*/ 9744731 w 9747620"/>
                <a:gd name="connsiteY46" fmla="*/ 3611341 h 6858000"/>
                <a:gd name="connsiteX47" fmla="*/ 9745725 w 9747620"/>
                <a:gd name="connsiteY47" fmla="*/ 3639715 h 6858000"/>
                <a:gd name="connsiteX48" fmla="*/ 9747613 w 9747620"/>
                <a:gd name="connsiteY48" fmla="*/ 3753786 h 6858000"/>
                <a:gd name="connsiteX49" fmla="*/ 9740405 w 9747620"/>
                <a:gd name="connsiteY49" fmla="*/ 3984609 h 6858000"/>
                <a:gd name="connsiteX50" fmla="*/ 9736329 w 9747620"/>
                <a:gd name="connsiteY50" fmla="*/ 4038434 h 6858000"/>
                <a:gd name="connsiteX51" fmla="*/ 9731408 w 9747620"/>
                <a:gd name="connsiteY51" fmla="*/ 4099446 h 6858000"/>
                <a:gd name="connsiteX52" fmla="*/ 9717987 w 9747620"/>
                <a:gd name="connsiteY52" fmla="*/ 4213325 h 6858000"/>
                <a:gd name="connsiteX53" fmla="*/ 9716297 w 9747620"/>
                <a:gd name="connsiteY53" fmla="*/ 4227129 h 6858000"/>
                <a:gd name="connsiteX54" fmla="*/ 9714110 w 9747620"/>
                <a:gd name="connsiteY54" fmla="*/ 4240981 h 6858000"/>
                <a:gd name="connsiteX55" fmla="*/ 9709785 w 9747620"/>
                <a:gd name="connsiteY55" fmla="*/ 4268731 h 6858000"/>
                <a:gd name="connsiteX56" fmla="*/ 9701086 w 9747620"/>
                <a:gd name="connsiteY56" fmla="*/ 4324185 h 6858000"/>
                <a:gd name="connsiteX57" fmla="*/ 9698699 w 9747620"/>
                <a:gd name="connsiteY57" fmla="*/ 4338994 h 6858000"/>
                <a:gd name="connsiteX58" fmla="*/ 9695966 w 9747620"/>
                <a:gd name="connsiteY58" fmla="*/ 4355050 h 6858000"/>
                <a:gd name="connsiteX59" fmla="*/ 9690299 w 9747620"/>
                <a:gd name="connsiteY59" fmla="*/ 4385054 h 6858000"/>
                <a:gd name="connsiteX60" fmla="*/ 9679909 w 9747620"/>
                <a:gd name="connsiteY60" fmla="*/ 4437919 h 6858000"/>
                <a:gd name="connsiteX61" fmla="*/ 9673647 w 9747620"/>
                <a:gd name="connsiteY61" fmla="*/ 4468162 h 6858000"/>
                <a:gd name="connsiteX62" fmla="*/ 9667532 w 9747620"/>
                <a:gd name="connsiteY62" fmla="*/ 4496296 h 6858000"/>
                <a:gd name="connsiteX63" fmla="*/ 9654658 w 9747620"/>
                <a:gd name="connsiteY63" fmla="*/ 4552277 h 6858000"/>
                <a:gd name="connsiteX64" fmla="*/ 9625876 w 9747620"/>
                <a:gd name="connsiteY64" fmla="*/ 4664478 h 6858000"/>
                <a:gd name="connsiteX65" fmla="*/ 9552803 w 9747620"/>
                <a:gd name="connsiteY65" fmla="*/ 4888737 h 6858000"/>
                <a:gd name="connsiteX66" fmla="*/ 9452639 w 9747620"/>
                <a:gd name="connsiteY66" fmla="*/ 5110934 h 6858000"/>
                <a:gd name="connsiteX67" fmla="*/ 9388017 w 9747620"/>
                <a:gd name="connsiteY67" fmla="*/ 5220020 h 6858000"/>
                <a:gd name="connsiteX68" fmla="*/ 9370073 w 9747620"/>
                <a:gd name="connsiteY68" fmla="*/ 5246811 h 6858000"/>
                <a:gd name="connsiteX69" fmla="*/ 9360926 w 9747620"/>
                <a:gd name="connsiteY69" fmla="*/ 5260040 h 6858000"/>
                <a:gd name="connsiteX70" fmla="*/ 9351829 w 9747620"/>
                <a:gd name="connsiteY70" fmla="*/ 5272646 h 6858000"/>
                <a:gd name="connsiteX71" fmla="*/ 9313305 w 9747620"/>
                <a:gd name="connsiteY71" fmla="*/ 5323881 h 6858000"/>
                <a:gd name="connsiteX72" fmla="*/ 9130375 w 9747620"/>
                <a:gd name="connsiteY72" fmla="*/ 5510802 h 6858000"/>
                <a:gd name="connsiteX73" fmla="*/ 9028422 w 9747620"/>
                <a:gd name="connsiteY73" fmla="*/ 5588878 h 6858000"/>
                <a:gd name="connsiteX74" fmla="*/ 9002424 w 9747620"/>
                <a:gd name="connsiteY74" fmla="*/ 5606707 h 6858000"/>
                <a:gd name="connsiteX75" fmla="*/ 8976525 w 9747620"/>
                <a:gd name="connsiteY75" fmla="*/ 5623866 h 6858000"/>
                <a:gd name="connsiteX76" fmla="*/ 8924181 w 9747620"/>
                <a:gd name="connsiteY76" fmla="*/ 5656793 h 6858000"/>
                <a:gd name="connsiteX77" fmla="*/ 8717291 w 9747620"/>
                <a:gd name="connsiteY77" fmla="*/ 5771582 h 6858000"/>
                <a:gd name="connsiteX78" fmla="*/ 8617129 w 9747620"/>
                <a:gd name="connsiteY78" fmla="*/ 5823105 h 6858000"/>
                <a:gd name="connsiteX79" fmla="*/ 8518207 w 9747620"/>
                <a:gd name="connsiteY79" fmla="*/ 5873671 h 6858000"/>
                <a:gd name="connsiteX80" fmla="*/ 8150558 w 9747620"/>
                <a:gd name="connsiteY80" fmla="*/ 6086761 h 6858000"/>
                <a:gd name="connsiteX81" fmla="*/ 7979410 w 9747620"/>
                <a:gd name="connsiteY81" fmla="*/ 6207158 h 6858000"/>
                <a:gd name="connsiteX82" fmla="*/ 7938300 w 9747620"/>
                <a:gd name="connsiteY82" fmla="*/ 6238887 h 6858000"/>
                <a:gd name="connsiteX83" fmla="*/ 7897936 w 9747620"/>
                <a:gd name="connsiteY83" fmla="*/ 6271286 h 6858000"/>
                <a:gd name="connsiteX84" fmla="*/ 7858367 w 9747620"/>
                <a:gd name="connsiteY84" fmla="*/ 6304357 h 6858000"/>
                <a:gd name="connsiteX85" fmla="*/ 7819048 w 9747620"/>
                <a:gd name="connsiteY85" fmla="*/ 6338770 h 6858000"/>
                <a:gd name="connsiteX86" fmla="*/ 7778882 w 9747620"/>
                <a:gd name="connsiteY86" fmla="*/ 6374477 h 6858000"/>
                <a:gd name="connsiteX87" fmla="*/ 7739563 w 9747620"/>
                <a:gd name="connsiteY87" fmla="*/ 6410328 h 6858000"/>
                <a:gd name="connsiteX88" fmla="*/ 7660824 w 9747620"/>
                <a:gd name="connsiteY88" fmla="*/ 6484138 h 6858000"/>
                <a:gd name="connsiteX89" fmla="*/ 7502302 w 9747620"/>
                <a:gd name="connsiteY89" fmla="*/ 6636360 h 6858000"/>
                <a:gd name="connsiteX90" fmla="*/ 7273394 w 9747620"/>
                <a:gd name="connsiteY90" fmla="*/ 6858000 h 6858000"/>
                <a:gd name="connsiteX91" fmla="*/ 6780690 w 9747620"/>
                <a:gd name="connsiteY91" fmla="*/ 6858000 h 6858000"/>
                <a:gd name="connsiteX92" fmla="*/ 6854939 w 9747620"/>
                <a:gd name="connsiteY92" fmla="*/ 6783597 h 6858000"/>
                <a:gd name="connsiteX93" fmla="*/ 6932087 w 9747620"/>
                <a:gd name="connsiteY93" fmla="*/ 6705809 h 6858000"/>
                <a:gd name="connsiteX94" fmla="*/ 7241130 w 9747620"/>
                <a:gd name="connsiteY94" fmla="*/ 6390965 h 6858000"/>
                <a:gd name="connsiteX95" fmla="*/ 7397564 w 9747620"/>
                <a:gd name="connsiteY95" fmla="*/ 6233087 h 6858000"/>
                <a:gd name="connsiteX96" fmla="*/ 7478142 w 9747620"/>
                <a:gd name="connsiteY96" fmla="*/ 6153670 h 6858000"/>
                <a:gd name="connsiteX97" fmla="*/ 7519600 w 9747620"/>
                <a:gd name="connsiteY97" fmla="*/ 6113937 h 6858000"/>
                <a:gd name="connsiteX98" fmla="*/ 7561207 w 9747620"/>
                <a:gd name="connsiteY98" fmla="*/ 6075067 h 6858000"/>
                <a:gd name="connsiteX99" fmla="*/ 7604204 w 9747620"/>
                <a:gd name="connsiteY99" fmla="*/ 6035526 h 6858000"/>
                <a:gd name="connsiteX100" fmla="*/ 7648644 w 9747620"/>
                <a:gd name="connsiteY100" fmla="*/ 5996416 h 6858000"/>
                <a:gd name="connsiteX101" fmla="*/ 7693830 w 9747620"/>
                <a:gd name="connsiteY101" fmla="*/ 5958264 h 6858000"/>
                <a:gd name="connsiteX102" fmla="*/ 7739662 w 9747620"/>
                <a:gd name="connsiteY102" fmla="*/ 5921073 h 6858000"/>
                <a:gd name="connsiteX103" fmla="*/ 7928458 w 9747620"/>
                <a:gd name="connsiteY103" fmla="*/ 5781025 h 6858000"/>
                <a:gd name="connsiteX104" fmla="*/ 8325882 w 9747620"/>
                <a:gd name="connsiteY104" fmla="*/ 5537450 h 6858000"/>
                <a:gd name="connsiteX105" fmla="*/ 8424555 w 9747620"/>
                <a:gd name="connsiteY105" fmla="*/ 5484106 h 6858000"/>
                <a:gd name="connsiteX106" fmla="*/ 8521737 w 9747620"/>
                <a:gd name="connsiteY106" fmla="*/ 5431289 h 6858000"/>
                <a:gd name="connsiteX107" fmla="*/ 8702677 w 9747620"/>
                <a:gd name="connsiteY107" fmla="*/ 5325942 h 6858000"/>
                <a:gd name="connsiteX108" fmla="*/ 8743986 w 9747620"/>
                <a:gd name="connsiteY108" fmla="*/ 5298717 h 6858000"/>
                <a:gd name="connsiteX109" fmla="*/ 8764167 w 9747620"/>
                <a:gd name="connsiteY109" fmla="*/ 5284723 h 6858000"/>
                <a:gd name="connsiteX110" fmla="*/ 8783704 w 9747620"/>
                <a:gd name="connsiteY110" fmla="*/ 5270679 h 6858000"/>
                <a:gd name="connsiteX111" fmla="*/ 8856776 w 9747620"/>
                <a:gd name="connsiteY111" fmla="*/ 5212399 h 6858000"/>
                <a:gd name="connsiteX112" fmla="*/ 8979856 w 9747620"/>
                <a:gd name="connsiteY112" fmla="*/ 5082081 h 6858000"/>
                <a:gd name="connsiteX113" fmla="*/ 9006699 w 9747620"/>
                <a:gd name="connsiteY113" fmla="*/ 5044984 h 6858000"/>
                <a:gd name="connsiteX114" fmla="*/ 9013509 w 9747620"/>
                <a:gd name="connsiteY114" fmla="*/ 5035254 h 6858000"/>
                <a:gd name="connsiteX115" fmla="*/ 9019773 w 9747620"/>
                <a:gd name="connsiteY115" fmla="*/ 5025812 h 6858000"/>
                <a:gd name="connsiteX116" fmla="*/ 9032050 w 9747620"/>
                <a:gd name="connsiteY116" fmla="*/ 5006833 h 6858000"/>
                <a:gd name="connsiteX117" fmla="*/ 9077733 w 9747620"/>
                <a:gd name="connsiteY117" fmla="*/ 4926839 h 6858000"/>
                <a:gd name="connsiteX118" fmla="*/ 9154285 w 9747620"/>
                <a:gd name="connsiteY118" fmla="*/ 4750223 h 6858000"/>
                <a:gd name="connsiteX119" fmla="*/ 9213936 w 9747620"/>
                <a:gd name="connsiteY119" fmla="*/ 4559945 h 6858000"/>
                <a:gd name="connsiteX120" fmla="*/ 9238592 w 9747620"/>
                <a:gd name="connsiteY120" fmla="*/ 4461357 h 6858000"/>
                <a:gd name="connsiteX121" fmla="*/ 9249776 w 9747620"/>
                <a:gd name="connsiteY121" fmla="*/ 4411319 h 6858000"/>
                <a:gd name="connsiteX122" fmla="*/ 9255046 w 9747620"/>
                <a:gd name="connsiteY122" fmla="*/ 4386299 h 6858000"/>
                <a:gd name="connsiteX123" fmla="*/ 9259718 w 9747620"/>
                <a:gd name="connsiteY123" fmla="*/ 4363342 h 6858000"/>
                <a:gd name="connsiteX124" fmla="*/ 9269959 w 9747620"/>
                <a:gd name="connsiteY124" fmla="*/ 4309566 h 6858000"/>
                <a:gd name="connsiteX125" fmla="*/ 9274233 w 9747620"/>
                <a:gd name="connsiteY125" fmla="*/ 4286176 h 6858000"/>
                <a:gd name="connsiteX126" fmla="*/ 9276022 w 9747620"/>
                <a:gd name="connsiteY126" fmla="*/ 4275489 h 6858000"/>
                <a:gd name="connsiteX127" fmla="*/ 9277861 w 9747620"/>
                <a:gd name="connsiteY127" fmla="*/ 4263506 h 6858000"/>
                <a:gd name="connsiteX128" fmla="*/ 9286014 w 9747620"/>
                <a:gd name="connsiteY128" fmla="*/ 4211696 h 6858000"/>
                <a:gd name="connsiteX129" fmla="*/ 9290092 w 9747620"/>
                <a:gd name="connsiteY129" fmla="*/ 4185767 h 6858000"/>
                <a:gd name="connsiteX130" fmla="*/ 9292128 w 9747620"/>
                <a:gd name="connsiteY130" fmla="*/ 4172826 h 6858000"/>
                <a:gd name="connsiteX131" fmla="*/ 9293720 w 9747620"/>
                <a:gd name="connsiteY131" fmla="*/ 4159693 h 6858000"/>
                <a:gd name="connsiteX132" fmla="*/ 9305650 w 9747620"/>
                <a:gd name="connsiteY132" fmla="*/ 4057941 h 6858000"/>
                <a:gd name="connsiteX133" fmla="*/ 9309378 w 9747620"/>
                <a:gd name="connsiteY133" fmla="*/ 4010779 h 6858000"/>
                <a:gd name="connsiteX134" fmla="*/ 9313454 w 9747620"/>
                <a:gd name="connsiteY134" fmla="*/ 3956428 h 6858000"/>
                <a:gd name="connsiteX135" fmla="*/ 9320811 w 9747620"/>
                <a:gd name="connsiteY135" fmla="*/ 3753546 h 6858000"/>
                <a:gd name="connsiteX136" fmla="*/ 9319617 w 9747620"/>
                <a:gd name="connsiteY136" fmla="*/ 3650643 h 6858000"/>
                <a:gd name="connsiteX137" fmla="*/ 9318176 w 9747620"/>
                <a:gd name="connsiteY137" fmla="*/ 3600030 h 6858000"/>
                <a:gd name="connsiteX138" fmla="*/ 9317778 w 9747620"/>
                <a:gd name="connsiteY138" fmla="*/ 3588096 h 6858000"/>
                <a:gd name="connsiteX139" fmla="*/ 9316983 w 9747620"/>
                <a:gd name="connsiteY139" fmla="*/ 3575107 h 6858000"/>
                <a:gd name="connsiteX140" fmla="*/ 9315443 w 9747620"/>
                <a:gd name="connsiteY140" fmla="*/ 3549130 h 6858000"/>
                <a:gd name="connsiteX141" fmla="*/ 9312311 w 9747620"/>
                <a:gd name="connsiteY141" fmla="*/ 3497176 h 6858000"/>
                <a:gd name="connsiteX142" fmla="*/ 9307587 w 9747620"/>
                <a:gd name="connsiteY142" fmla="*/ 3445029 h 6858000"/>
                <a:gd name="connsiteX143" fmla="*/ 9302618 w 9747620"/>
                <a:gd name="connsiteY143" fmla="*/ 3392835 h 6858000"/>
                <a:gd name="connsiteX144" fmla="*/ 9301574 w 9747620"/>
                <a:gd name="connsiteY144" fmla="*/ 3381476 h 6858000"/>
                <a:gd name="connsiteX145" fmla="*/ 9300430 w 9747620"/>
                <a:gd name="connsiteY145" fmla="*/ 3370740 h 6858000"/>
                <a:gd name="connsiteX146" fmla="*/ 9297547 w 9747620"/>
                <a:gd name="connsiteY146" fmla="*/ 3346966 h 6858000"/>
                <a:gd name="connsiteX147" fmla="*/ 9294017 w 9747620"/>
                <a:gd name="connsiteY147" fmla="*/ 3320030 h 6858000"/>
                <a:gd name="connsiteX148" fmla="*/ 9290439 w 9747620"/>
                <a:gd name="connsiteY148" fmla="*/ 3290410 h 6858000"/>
                <a:gd name="connsiteX149" fmla="*/ 9284275 w 9747620"/>
                <a:gd name="connsiteY149" fmla="*/ 3244544 h 6858000"/>
                <a:gd name="connsiteX150" fmla="*/ 9275974 w 9747620"/>
                <a:gd name="connsiteY150" fmla="*/ 3193116 h 6858000"/>
                <a:gd name="connsiteX151" fmla="*/ 9267224 w 9747620"/>
                <a:gd name="connsiteY151" fmla="*/ 3142264 h 6858000"/>
                <a:gd name="connsiteX152" fmla="*/ 9225320 w 9747620"/>
                <a:gd name="connsiteY152" fmla="*/ 2939909 h 6858000"/>
                <a:gd name="connsiteX153" fmla="*/ 9200466 w 9747620"/>
                <a:gd name="connsiteY153" fmla="*/ 2839449 h 6858000"/>
                <a:gd name="connsiteX154" fmla="*/ 9193953 w 9747620"/>
                <a:gd name="connsiteY154" fmla="*/ 2814958 h 6858000"/>
                <a:gd name="connsiteX155" fmla="*/ 9186993 w 9747620"/>
                <a:gd name="connsiteY155" fmla="*/ 2790276 h 6858000"/>
                <a:gd name="connsiteX156" fmla="*/ 9172628 w 9747620"/>
                <a:gd name="connsiteY156" fmla="*/ 2740621 h 6858000"/>
                <a:gd name="connsiteX157" fmla="*/ 9035082 w 9747620"/>
                <a:gd name="connsiteY157" fmla="*/ 2347463 h 6858000"/>
                <a:gd name="connsiteX158" fmla="*/ 8952118 w 9747620"/>
                <a:gd name="connsiteY158" fmla="*/ 2155413 h 6858000"/>
                <a:gd name="connsiteX159" fmla="*/ 8929948 w 9747620"/>
                <a:gd name="connsiteY159" fmla="*/ 2107915 h 6858000"/>
                <a:gd name="connsiteX160" fmla="*/ 8907429 w 9747620"/>
                <a:gd name="connsiteY160" fmla="*/ 2060753 h 6858000"/>
                <a:gd name="connsiteX161" fmla="*/ 8860404 w 9747620"/>
                <a:gd name="connsiteY161" fmla="*/ 1966478 h 6858000"/>
                <a:gd name="connsiteX162" fmla="*/ 8760788 w 9747620"/>
                <a:gd name="connsiteY162" fmla="*/ 1780274 h 6858000"/>
                <a:gd name="connsiteX163" fmla="*/ 8734740 w 9747620"/>
                <a:gd name="connsiteY163" fmla="*/ 1734311 h 6858000"/>
                <a:gd name="connsiteX164" fmla="*/ 8708046 w 9747620"/>
                <a:gd name="connsiteY164" fmla="*/ 1687963 h 6858000"/>
                <a:gd name="connsiteX165" fmla="*/ 8654062 w 9747620"/>
                <a:gd name="connsiteY165" fmla="*/ 1597234 h 6858000"/>
                <a:gd name="connsiteX166" fmla="*/ 8540278 w 9747620"/>
                <a:gd name="connsiteY166" fmla="*/ 1418077 h 6858000"/>
                <a:gd name="connsiteX167" fmla="*/ 8510701 w 9747620"/>
                <a:gd name="connsiteY167" fmla="*/ 1373695 h 6858000"/>
                <a:gd name="connsiteX168" fmla="*/ 8480676 w 9747620"/>
                <a:gd name="connsiteY168" fmla="*/ 1329457 h 6858000"/>
                <a:gd name="connsiteX169" fmla="*/ 8419782 w 9747620"/>
                <a:gd name="connsiteY169" fmla="*/ 1242275 h 6858000"/>
                <a:gd name="connsiteX170" fmla="*/ 8292478 w 9747620"/>
                <a:gd name="connsiteY170" fmla="*/ 1069875 h 6858000"/>
                <a:gd name="connsiteX171" fmla="*/ 8259620 w 9747620"/>
                <a:gd name="connsiteY171" fmla="*/ 1027123 h 6858000"/>
                <a:gd name="connsiteX172" fmla="*/ 8243416 w 9747620"/>
                <a:gd name="connsiteY172" fmla="*/ 1006130 h 6858000"/>
                <a:gd name="connsiteX173" fmla="*/ 8227110 w 9747620"/>
                <a:gd name="connsiteY173" fmla="*/ 985473 h 6858000"/>
                <a:gd name="connsiteX174" fmla="*/ 8159604 w 9747620"/>
                <a:gd name="connsiteY174" fmla="*/ 902029 h 6858000"/>
                <a:gd name="connsiteX175" fmla="*/ 8020022 w 9747620"/>
                <a:gd name="connsiteY175" fmla="*/ 738209 h 6858000"/>
                <a:gd name="connsiteX176" fmla="*/ 7984182 w 9747620"/>
                <a:gd name="connsiteY176" fmla="*/ 697901 h 6858000"/>
                <a:gd name="connsiteX177" fmla="*/ 7948043 w 9747620"/>
                <a:gd name="connsiteY177" fmla="*/ 657976 h 6858000"/>
                <a:gd name="connsiteX178" fmla="*/ 7874324 w 9747620"/>
                <a:gd name="connsiteY178" fmla="*/ 578607 h 6858000"/>
                <a:gd name="connsiteX179" fmla="*/ 7723308 w 9747620"/>
                <a:gd name="connsiteY179" fmla="*/ 424085 h 6858000"/>
                <a:gd name="connsiteX180" fmla="*/ 7565532 w 9747620"/>
                <a:gd name="connsiteY180" fmla="*/ 275602 h 6858000"/>
                <a:gd name="connsiteX181" fmla="*/ 1832515 w 9747620"/>
                <a:gd name="connsiteY181" fmla="*/ 0 h 6858000"/>
                <a:gd name="connsiteX182" fmla="*/ 2158449 w 9747620"/>
                <a:gd name="connsiteY182" fmla="*/ 0 h 6858000"/>
                <a:gd name="connsiteX183" fmla="*/ 2108797 w 9747620"/>
                <a:gd name="connsiteY183" fmla="*/ 37845 h 6858000"/>
                <a:gd name="connsiteX184" fmla="*/ 1942830 w 9747620"/>
                <a:gd name="connsiteY184" fmla="*/ 177587 h 6858000"/>
                <a:gd name="connsiteX185" fmla="*/ 1633191 w 9747620"/>
                <a:gd name="connsiteY185" fmla="*/ 477909 h 6858000"/>
                <a:gd name="connsiteX186" fmla="*/ 702686 w 9747620"/>
                <a:gd name="connsiteY186" fmla="*/ 1889935 h 6858000"/>
                <a:gd name="connsiteX187" fmla="*/ 551769 w 9747620"/>
                <a:gd name="connsiteY187" fmla="*/ 2281416 h 6858000"/>
                <a:gd name="connsiteX188" fmla="*/ 438383 w 9747620"/>
                <a:gd name="connsiteY188" fmla="*/ 2682772 h 6858000"/>
                <a:gd name="connsiteX189" fmla="*/ 397124 w 9747620"/>
                <a:gd name="connsiteY189" fmla="*/ 2887044 h 6858000"/>
                <a:gd name="connsiteX190" fmla="*/ 365658 w 9747620"/>
                <a:gd name="connsiteY190" fmla="*/ 3093424 h 6858000"/>
                <a:gd name="connsiteX191" fmla="*/ 332105 w 9747620"/>
                <a:gd name="connsiteY191" fmla="*/ 3509828 h 6858000"/>
                <a:gd name="connsiteX192" fmla="*/ 383653 w 9747620"/>
                <a:gd name="connsiteY192" fmla="*/ 4346327 h 6858000"/>
                <a:gd name="connsiteX193" fmla="*/ 422327 w 9747620"/>
                <a:gd name="connsiteY193" fmla="*/ 4552900 h 6858000"/>
                <a:gd name="connsiteX194" fmla="*/ 472184 w 9747620"/>
                <a:gd name="connsiteY194" fmla="*/ 4757939 h 6858000"/>
                <a:gd name="connsiteX195" fmla="*/ 533078 w 9747620"/>
                <a:gd name="connsiteY195" fmla="*/ 4960916 h 6858000"/>
                <a:gd name="connsiteX196" fmla="*/ 604710 w 9747620"/>
                <a:gd name="connsiteY196" fmla="*/ 5160875 h 6858000"/>
                <a:gd name="connsiteX197" fmla="*/ 996766 w 9747620"/>
                <a:gd name="connsiteY197" fmla="*/ 5920640 h 6858000"/>
                <a:gd name="connsiteX198" fmla="*/ 1549183 w 9747620"/>
                <a:gd name="connsiteY198" fmla="*/ 6586417 h 6858000"/>
                <a:gd name="connsiteX199" fmla="*/ 1709890 w 9747620"/>
                <a:gd name="connsiteY199" fmla="*/ 6734063 h 6858000"/>
                <a:gd name="connsiteX200" fmla="*/ 1859761 w 9747620"/>
                <a:gd name="connsiteY200" fmla="*/ 6858000 h 6858000"/>
                <a:gd name="connsiteX201" fmla="*/ 1671798 w 9747620"/>
                <a:gd name="connsiteY201" fmla="*/ 6858000 h 6858000"/>
                <a:gd name="connsiteX202" fmla="*/ 1628044 w 9747620"/>
                <a:gd name="connsiteY202" fmla="*/ 6822717 h 6858000"/>
                <a:gd name="connsiteX203" fmla="*/ 1459756 w 9747620"/>
                <a:gd name="connsiteY203" fmla="*/ 6674223 h 6858000"/>
                <a:gd name="connsiteX204" fmla="*/ 402543 w 9747620"/>
                <a:gd name="connsiteY204" fmla="*/ 5241588 h 6858000"/>
                <a:gd name="connsiteX205" fmla="*/ 311923 w 9747620"/>
                <a:gd name="connsiteY205" fmla="*/ 5036741 h 6858000"/>
                <a:gd name="connsiteX206" fmla="*/ 232140 w 9747620"/>
                <a:gd name="connsiteY206" fmla="*/ 4827483 h 6858000"/>
                <a:gd name="connsiteX207" fmla="*/ 163392 w 9747620"/>
                <a:gd name="connsiteY207" fmla="*/ 4613913 h 6858000"/>
                <a:gd name="connsiteX208" fmla="*/ 106823 w 9747620"/>
                <a:gd name="connsiteY208" fmla="*/ 4396365 h 6858000"/>
                <a:gd name="connsiteX209" fmla="*/ 29326 w 9747620"/>
                <a:gd name="connsiteY209" fmla="*/ 3954702 h 6858000"/>
                <a:gd name="connsiteX210" fmla="*/ 8647 w 9747620"/>
                <a:gd name="connsiteY210" fmla="*/ 3730971 h 6858000"/>
                <a:gd name="connsiteX211" fmla="*/ 2880 w 9747620"/>
                <a:gd name="connsiteY211" fmla="*/ 3618674 h 6858000"/>
                <a:gd name="connsiteX212" fmla="*/ 296 w 9747620"/>
                <a:gd name="connsiteY212" fmla="*/ 3506425 h 6858000"/>
                <a:gd name="connsiteX213" fmla="*/ 20030 w 9747620"/>
                <a:gd name="connsiteY213" fmla="*/ 3056711 h 6858000"/>
                <a:gd name="connsiteX214" fmla="*/ 48664 w 9747620"/>
                <a:gd name="connsiteY214" fmla="*/ 2832980 h 6858000"/>
                <a:gd name="connsiteX215" fmla="*/ 89922 w 9747620"/>
                <a:gd name="connsiteY215" fmla="*/ 2610639 h 6858000"/>
                <a:gd name="connsiteX216" fmla="*/ 211163 w 9747620"/>
                <a:gd name="connsiteY216" fmla="*/ 2174343 h 6858000"/>
                <a:gd name="connsiteX217" fmla="*/ 379129 w 9747620"/>
                <a:gd name="connsiteY217" fmla="*/ 1754393 h 6858000"/>
                <a:gd name="connsiteX218" fmla="*/ 841424 w 9747620"/>
                <a:gd name="connsiteY218" fmla="*/ 976270 h 6858000"/>
                <a:gd name="connsiteX219" fmla="*/ 1130234 w 9747620"/>
                <a:gd name="connsiteY219" fmla="*/ 625768 h 6858000"/>
                <a:gd name="connsiteX220" fmla="*/ 1452897 w 9747620"/>
                <a:gd name="connsiteY220" fmla="*/ 305748 h 6858000"/>
                <a:gd name="connsiteX221" fmla="*/ 1805682 w 9747620"/>
                <a:gd name="connsiteY221" fmla="*/ 18752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Lst>
              <a:rect l="l" t="t" r="r" b="b"/>
              <a:pathLst>
                <a:path w="9747620" h="6858000">
                  <a:moveTo>
                    <a:pt x="7235453" y="0"/>
                  </a:moveTo>
                  <a:lnTo>
                    <a:pt x="7548130" y="0"/>
                  </a:lnTo>
                  <a:lnTo>
                    <a:pt x="7710334" y="111973"/>
                  </a:lnTo>
                  <a:cubicBezTo>
                    <a:pt x="7770781" y="157314"/>
                    <a:pt x="7830282" y="203517"/>
                    <a:pt x="7889188" y="251542"/>
                  </a:cubicBezTo>
                  <a:cubicBezTo>
                    <a:pt x="7947894" y="299470"/>
                    <a:pt x="8005557" y="348453"/>
                    <a:pt x="8061828" y="398586"/>
                  </a:cubicBezTo>
                  <a:cubicBezTo>
                    <a:pt x="8090013" y="423605"/>
                    <a:pt x="8117948" y="448816"/>
                    <a:pt x="8145637" y="474218"/>
                  </a:cubicBezTo>
                  <a:cubicBezTo>
                    <a:pt x="8159506" y="486918"/>
                    <a:pt x="8173375" y="499764"/>
                    <a:pt x="8187242" y="512753"/>
                  </a:cubicBezTo>
                  <a:lnTo>
                    <a:pt x="8228402" y="551575"/>
                  </a:lnTo>
                  <a:cubicBezTo>
                    <a:pt x="8283082" y="603577"/>
                    <a:pt x="8336569" y="656778"/>
                    <a:pt x="8389211" y="710937"/>
                  </a:cubicBezTo>
                  <a:cubicBezTo>
                    <a:pt x="8415458" y="738065"/>
                    <a:pt x="8441455" y="765432"/>
                    <a:pt x="8467206" y="793088"/>
                  </a:cubicBezTo>
                  <a:lnTo>
                    <a:pt x="8486791" y="814223"/>
                  </a:lnTo>
                  <a:lnTo>
                    <a:pt x="8505979" y="835409"/>
                  </a:lnTo>
                  <a:lnTo>
                    <a:pt x="8543509" y="877346"/>
                  </a:lnTo>
                  <a:cubicBezTo>
                    <a:pt x="8593418" y="933423"/>
                    <a:pt x="8642579" y="990601"/>
                    <a:pt x="8690549" y="1048978"/>
                  </a:cubicBezTo>
                  <a:cubicBezTo>
                    <a:pt x="8714558" y="1078168"/>
                    <a:pt x="8738368" y="1107644"/>
                    <a:pt x="8761732" y="1137502"/>
                  </a:cubicBezTo>
                  <a:lnTo>
                    <a:pt x="8796379" y="1182077"/>
                  </a:lnTo>
                  <a:lnTo>
                    <a:pt x="8830678" y="1226986"/>
                  </a:lnTo>
                  <a:cubicBezTo>
                    <a:pt x="8876112" y="1287185"/>
                    <a:pt x="8920304" y="1348532"/>
                    <a:pt x="8963353" y="1410936"/>
                  </a:cubicBezTo>
                  <a:cubicBezTo>
                    <a:pt x="8984727" y="1442137"/>
                    <a:pt x="9005954" y="1473915"/>
                    <a:pt x="9026483" y="1505499"/>
                  </a:cubicBezTo>
                  <a:lnTo>
                    <a:pt x="9057004" y="1552613"/>
                  </a:lnTo>
                  <a:cubicBezTo>
                    <a:pt x="9067245" y="1568525"/>
                    <a:pt x="9077336" y="1584534"/>
                    <a:pt x="9087278" y="1600542"/>
                  </a:cubicBezTo>
                  <a:cubicBezTo>
                    <a:pt x="9127145" y="1664766"/>
                    <a:pt x="9165966" y="1729613"/>
                    <a:pt x="9202851" y="1795515"/>
                  </a:cubicBezTo>
                  <a:cubicBezTo>
                    <a:pt x="9221342" y="1828491"/>
                    <a:pt x="9239437" y="1861417"/>
                    <a:pt x="9257332" y="1894920"/>
                  </a:cubicBezTo>
                  <a:lnTo>
                    <a:pt x="9283778" y="1945436"/>
                  </a:lnTo>
                  <a:lnTo>
                    <a:pt x="9309428" y="1996193"/>
                  </a:lnTo>
                  <a:cubicBezTo>
                    <a:pt x="9343280" y="2064013"/>
                    <a:pt x="9375491" y="2132695"/>
                    <a:pt x="9405714" y="2202191"/>
                  </a:cubicBezTo>
                  <a:cubicBezTo>
                    <a:pt x="9466260" y="2341183"/>
                    <a:pt x="9520493" y="2483053"/>
                    <a:pt x="9566524" y="2627653"/>
                  </a:cubicBezTo>
                  <a:cubicBezTo>
                    <a:pt x="9572289" y="2645675"/>
                    <a:pt x="9578056" y="2663792"/>
                    <a:pt x="9583573" y="2682195"/>
                  </a:cubicBezTo>
                  <a:lnTo>
                    <a:pt x="9591974" y="2709707"/>
                  </a:lnTo>
                  <a:lnTo>
                    <a:pt x="9600027" y="2737650"/>
                  </a:lnTo>
                  <a:cubicBezTo>
                    <a:pt x="9610416" y="2774171"/>
                    <a:pt x="9620358" y="2810884"/>
                    <a:pt x="9629803" y="2847694"/>
                  </a:cubicBezTo>
                  <a:cubicBezTo>
                    <a:pt x="9648692" y="2921312"/>
                    <a:pt x="9665196" y="2995506"/>
                    <a:pt x="9679909" y="3070131"/>
                  </a:cubicBezTo>
                  <a:cubicBezTo>
                    <a:pt x="9683587" y="3088775"/>
                    <a:pt x="9687118" y="3107418"/>
                    <a:pt x="9690498" y="3126159"/>
                  </a:cubicBezTo>
                  <a:lnTo>
                    <a:pt x="9700390" y="3181805"/>
                  </a:lnTo>
                  <a:cubicBezTo>
                    <a:pt x="9703670" y="3201120"/>
                    <a:pt x="9706952" y="3222112"/>
                    <a:pt x="9709685" y="3243392"/>
                  </a:cubicBezTo>
                  <a:lnTo>
                    <a:pt x="9713016" y="3267597"/>
                  </a:lnTo>
                  <a:lnTo>
                    <a:pt x="9716844" y="3294437"/>
                  </a:lnTo>
                  <a:cubicBezTo>
                    <a:pt x="9718186" y="3303926"/>
                    <a:pt x="9719527" y="3313895"/>
                    <a:pt x="9720820" y="3324488"/>
                  </a:cubicBezTo>
                  <a:lnTo>
                    <a:pt x="9722709" y="3340737"/>
                  </a:lnTo>
                  <a:lnTo>
                    <a:pt x="9724301" y="3356361"/>
                  </a:lnTo>
                  <a:lnTo>
                    <a:pt x="9730166" y="3412197"/>
                  </a:lnTo>
                  <a:cubicBezTo>
                    <a:pt x="9732005" y="3430842"/>
                    <a:pt x="9734291" y="3449342"/>
                    <a:pt x="9735783" y="3468083"/>
                  </a:cubicBezTo>
                  <a:lnTo>
                    <a:pt x="9739760" y="3524399"/>
                  </a:lnTo>
                  <a:lnTo>
                    <a:pt x="9741748" y="3552580"/>
                  </a:lnTo>
                  <a:lnTo>
                    <a:pt x="9742742" y="3566672"/>
                  </a:lnTo>
                  <a:lnTo>
                    <a:pt x="9743488" y="3581865"/>
                  </a:lnTo>
                  <a:lnTo>
                    <a:pt x="9744731" y="3611341"/>
                  </a:lnTo>
                  <a:lnTo>
                    <a:pt x="9745725" y="3639715"/>
                  </a:lnTo>
                  <a:cubicBezTo>
                    <a:pt x="9746868" y="3677579"/>
                    <a:pt x="9747514" y="3715587"/>
                    <a:pt x="9747613" y="3753786"/>
                  </a:cubicBezTo>
                  <a:cubicBezTo>
                    <a:pt x="9747763" y="3830232"/>
                    <a:pt x="9745675" y="3906870"/>
                    <a:pt x="9740405" y="3984609"/>
                  </a:cubicBezTo>
                  <a:lnTo>
                    <a:pt x="9736329" y="4038434"/>
                  </a:lnTo>
                  <a:cubicBezTo>
                    <a:pt x="9735087" y="4055976"/>
                    <a:pt x="9733794" y="4076346"/>
                    <a:pt x="9731408" y="4099446"/>
                  </a:cubicBezTo>
                  <a:lnTo>
                    <a:pt x="9717987" y="4213325"/>
                  </a:lnTo>
                  <a:cubicBezTo>
                    <a:pt x="9717441" y="4217926"/>
                    <a:pt x="9716943" y="4222527"/>
                    <a:pt x="9716297" y="4227129"/>
                  </a:cubicBezTo>
                  <a:lnTo>
                    <a:pt x="9714110" y="4240981"/>
                  </a:lnTo>
                  <a:lnTo>
                    <a:pt x="9709785" y="4268731"/>
                  </a:lnTo>
                  <a:lnTo>
                    <a:pt x="9701086" y="4324185"/>
                  </a:lnTo>
                  <a:lnTo>
                    <a:pt x="9698699" y="4338994"/>
                  </a:lnTo>
                  <a:lnTo>
                    <a:pt x="9695966" y="4355050"/>
                  </a:lnTo>
                  <a:cubicBezTo>
                    <a:pt x="9694077" y="4365547"/>
                    <a:pt x="9692188" y="4375516"/>
                    <a:pt x="9690299" y="4385054"/>
                  </a:cubicBezTo>
                  <a:lnTo>
                    <a:pt x="9679909" y="4437919"/>
                  </a:lnTo>
                  <a:cubicBezTo>
                    <a:pt x="9677871" y="4448320"/>
                    <a:pt x="9675735" y="4458097"/>
                    <a:pt x="9673647" y="4468162"/>
                  </a:cubicBezTo>
                  <a:lnTo>
                    <a:pt x="9667532" y="4496296"/>
                  </a:lnTo>
                  <a:cubicBezTo>
                    <a:pt x="9663406" y="4514941"/>
                    <a:pt x="9659081" y="4533585"/>
                    <a:pt x="9654658" y="4552277"/>
                  </a:cubicBezTo>
                  <a:cubicBezTo>
                    <a:pt x="9645760" y="4589613"/>
                    <a:pt x="9636265" y="4627045"/>
                    <a:pt x="9625876" y="4664478"/>
                  </a:cubicBezTo>
                  <a:cubicBezTo>
                    <a:pt x="9605048" y="4739247"/>
                    <a:pt x="9581088" y="4814303"/>
                    <a:pt x="9552803" y="4888737"/>
                  </a:cubicBezTo>
                  <a:cubicBezTo>
                    <a:pt x="9524668" y="4962930"/>
                    <a:pt x="9492109" y="5037459"/>
                    <a:pt x="9452639" y="5110934"/>
                  </a:cubicBezTo>
                  <a:cubicBezTo>
                    <a:pt x="9432905" y="5147695"/>
                    <a:pt x="9411431" y="5184169"/>
                    <a:pt x="9388017" y="5220020"/>
                  </a:cubicBezTo>
                  <a:cubicBezTo>
                    <a:pt x="9382201" y="5228982"/>
                    <a:pt x="9376236" y="5237945"/>
                    <a:pt x="9370073" y="5246811"/>
                  </a:cubicBezTo>
                  <a:lnTo>
                    <a:pt x="9360926" y="5260040"/>
                  </a:lnTo>
                  <a:lnTo>
                    <a:pt x="9351829" y="5272646"/>
                  </a:lnTo>
                  <a:cubicBezTo>
                    <a:pt x="9339700" y="5289468"/>
                    <a:pt x="9327174" y="5306387"/>
                    <a:pt x="9313305" y="5323881"/>
                  </a:cubicBezTo>
                  <a:cubicBezTo>
                    <a:pt x="9258625" y="5393042"/>
                    <a:pt x="9196489" y="5455445"/>
                    <a:pt x="9130375" y="5510802"/>
                  </a:cubicBezTo>
                  <a:cubicBezTo>
                    <a:pt x="9097319" y="5538505"/>
                    <a:pt x="9063268" y="5564530"/>
                    <a:pt x="9028422" y="5588878"/>
                  </a:cubicBezTo>
                  <a:cubicBezTo>
                    <a:pt x="9019723" y="5595109"/>
                    <a:pt x="9011074" y="5600909"/>
                    <a:pt x="9002424" y="5606707"/>
                  </a:cubicBezTo>
                  <a:cubicBezTo>
                    <a:pt x="8993774" y="5612603"/>
                    <a:pt x="8985124" y="5618211"/>
                    <a:pt x="8976525" y="5623866"/>
                  </a:cubicBezTo>
                  <a:cubicBezTo>
                    <a:pt x="8959277" y="5635130"/>
                    <a:pt x="8941629" y="5646201"/>
                    <a:pt x="8924181" y="5656793"/>
                  </a:cubicBezTo>
                  <a:cubicBezTo>
                    <a:pt x="8854291" y="5699259"/>
                    <a:pt x="8784946" y="5736451"/>
                    <a:pt x="8717291" y="5771582"/>
                  </a:cubicBezTo>
                  <a:lnTo>
                    <a:pt x="8617129" y="5823105"/>
                  </a:lnTo>
                  <a:lnTo>
                    <a:pt x="8518207" y="5873671"/>
                  </a:lnTo>
                  <a:cubicBezTo>
                    <a:pt x="8391200" y="5939188"/>
                    <a:pt x="8267922" y="6009788"/>
                    <a:pt x="8150558" y="6086761"/>
                  </a:cubicBezTo>
                  <a:cubicBezTo>
                    <a:pt x="8091901" y="6125248"/>
                    <a:pt x="8034736" y="6165317"/>
                    <a:pt x="7979410" y="6207158"/>
                  </a:cubicBezTo>
                  <a:cubicBezTo>
                    <a:pt x="7965739" y="6217750"/>
                    <a:pt x="7951771" y="6228103"/>
                    <a:pt x="7938300" y="6238887"/>
                  </a:cubicBezTo>
                  <a:lnTo>
                    <a:pt x="7897936" y="6271286"/>
                  </a:lnTo>
                  <a:lnTo>
                    <a:pt x="7858367" y="6304357"/>
                  </a:lnTo>
                  <a:lnTo>
                    <a:pt x="7819048" y="6338770"/>
                  </a:lnTo>
                  <a:cubicBezTo>
                    <a:pt x="7804882" y="6351232"/>
                    <a:pt x="7792105" y="6362591"/>
                    <a:pt x="7778882" y="6374477"/>
                  </a:cubicBezTo>
                  <a:lnTo>
                    <a:pt x="7739563" y="6410328"/>
                  </a:lnTo>
                  <a:cubicBezTo>
                    <a:pt x="7713366" y="6434485"/>
                    <a:pt x="7687168" y="6459120"/>
                    <a:pt x="7660824" y="6484138"/>
                  </a:cubicBezTo>
                  <a:lnTo>
                    <a:pt x="7502302" y="6636360"/>
                  </a:lnTo>
                  <a:lnTo>
                    <a:pt x="7273394" y="6858000"/>
                  </a:lnTo>
                  <a:lnTo>
                    <a:pt x="6780690" y="6858000"/>
                  </a:lnTo>
                  <a:lnTo>
                    <a:pt x="6854939" y="6783597"/>
                  </a:lnTo>
                  <a:cubicBezTo>
                    <a:pt x="6880688" y="6757810"/>
                    <a:pt x="6906338" y="6732265"/>
                    <a:pt x="6932087" y="6705809"/>
                  </a:cubicBezTo>
                  <a:lnTo>
                    <a:pt x="7241130" y="6390965"/>
                  </a:lnTo>
                  <a:lnTo>
                    <a:pt x="7397564" y="6233087"/>
                  </a:lnTo>
                  <a:cubicBezTo>
                    <a:pt x="7424009" y="6206679"/>
                    <a:pt x="7450802" y="6180175"/>
                    <a:pt x="7478142" y="6153670"/>
                  </a:cubicBezTo>
                  <a:lnTo>
                    <a:pt x="7519600" y="6113937"/>
                  </a:lnTo>
                  <a:cubicBezTo>
                    <a:pt x="7533469" y="6100805"/>
                    <a:pt x="7547934" y="6087288"/>
                    <a:pt x="7561207" y="6075067"/>
                  </a:cubicBezTo>
                  <a:lnTo>
                    <a:pt x="7604204" y="6035526"/>
                  </a:lnTo>
                  <a:lnTo>
                    <a:pt x="7648644" y="5996416"/>
                  </a:lnTo>
                  <a:cubicBezTo>
                    <a:pt x="7663608" y="5983570"/>
                    <a:pt x="7678768" y="5971013"/>
                    <a:pt x="7693830" y="5958264"/>
                  </a:cubicBezTo>
                  <a:cubicBezTo>
                    <a:pt x="7708942" y="5945611"/>
                    <a:pt x="7724352" y="5933485"/>
                    <a:pt x="7739662" y="5921073"/>
                  </a:cubicBezTo>
                  <a:cubicBezTo>
                    <a:pt x="7801154" y="5872088"/>
                    <a:pt x="7864234" y="5825502"/>
                    <a:pt x="7928458" y="5781025"/>
                  </a:cubicBezTo>
                  <a:cubicBezTo>
                    <a:pt x="8057005" y="5692164"/>
                    <a:pt x="8190077" y="5611500"/>
                    <a:pt x="8325882" y="5537450"/>
                  </a:cubicBezTo>
                  <a:lnTo>
                    <a:pt x="8424555" y="5484106"/>
                  </a:lnTo>
                  <a:lnTo>
                    <a:pt x="8521737" y="5431289"/>
                  </a:lnTo>
                  <a:cubicBezTo>
                    <a:pt x="8585315" y="5396349"/>
                    <a:pt x="8646456" y="5361840"/>
                    <a:pt x="8702677" y="5325942"/>
                  </a:cubicBezTo>
                  <a:cubicBezTo>
                    <a:pt x="8716795" y="5316931"/>
                    <a:pt x="8730365" y="5308017"/>
                    <a:pt x="8743986" y="5298717"/>
                  </a:cubicBezTo>
                  <a:cubicBezTo>
                    <a:pt x="8750747" y="5294069"/>
                    <a:pt x="8757606" y="5289420"/>
                    <a:pt x="8764167" y="5284723"/>
                  </a:cubicBezTo>
                  <a:cubicBezTo>
                    <a:pt x="8770778" y="5280074"/>
                    <a:pt x="8777440" y="5275377"/>
                    <a:pt x="8783704" y="5270679"/>
                  </a:cubicBezTo>
                  <a:cubicBezTo>
                    <a:pt x="8809155" y="5251987"/>
                    <a:pt x="8833611" y="5232577"/>
                    <a:pt x="8856776" y="5212399"/>
                  </a:cubicBezTo>
                  <a:cubicBezTo>
                    <a:pt x="8903104" y="5172043"/>
                    <a:pt x="8944463" y="5128668"/>
                    <a:pt x="8979856" y="5082081"/>
                  </a:cubicBezTo>
                  <a:cubicBezTo>
                    <a:pt x="8988555" y="5070722"/>
                    <a:pt x="8997602" y="5057973"/>
                    <a:pt x="9006699" y="5044984"/>
                  </a:cubicBezTo>
                  <a:lnTo>
                    <a:pt x="9013509" y="5035254"/>
                  </a:lnTo>
                  <a:lnTo>
                    <a:pt x="9019773" y="5025812"/>
                  </a:lnTo>
                  <a:cubicBezTo>
                    <a:pt x="9023997" y="5019629"/>
                    <a:pt x="9028073" y="5013254"/>
                    <a:pt x="9032050" y="5006833"/>
                  </a:cubicBezTo>
                  <a:cubicBezTo>
                    <a:pt x="9048206" y="4981238"/>
                    <a:pt x="9063417" y="4954542"/>
                    <a:pt x="9077733" y="4926839"/>
                  </a:cubicBezTo>
                  <a:cubicBezTo>
                    <a:pt x="9106415" y="4871434"/>
                    <a:pt x="9131469" y="4812050"/>
                    <a:pt x="9154285" y="4750223"/>
                  </a:cubicBezTo>
                  <a:cubicBezTo>
                    <a:pt x="9176904" y="4688586"/>
                    <a:pt x="9196537" y="4625032"/>
                    <a:pt x="9213936" y="4559945"/>
                  </a:cubicBezTo>
                  <a:cubicBezTo>
                    <a:pt x="9222635" y="4527402"/>
                    <a:pt x="9230887" y="4494523"/>
                    <a:pt x="9238592" y="4461357"/>
                  </a:cubicBezTo>
                  <a:cubicBezTo>
                    <a:pt x="9242419" y="4444773"/>
                    <a:pt x="9246147" y="4428094"/>
                    <a:pt x="9249776" y="4411319"/>
                  </a:cubicBezTo>
                  <a:lnTo>
                    <a:pt x="9255046" y="4386299"/>
                  </a:lnTo>
                  <a:lnTo>
                    <a:pt x="9259718" y="4363342"/>
                  </a:lnTo>
                  <a:lnTo>
                    <a:pt x="9269959" y="4309566"/>
                  </a:lnTo>
                  <a:lnTo>
                    <a:pt x="9274233" y="4286176"/>
                  </a:lnTo>
                  <a:lnTo>
                    <a:pt x="9276022" y="4275489"/>
                  </a:lnTo>
                  <a:lnTo>
                    <a:pt x="9277861" y="4263506"/>
                  </a:lnTo>
                  <a:lnTo>
                    <a:pt x="9286014" y="4211696"/>
                  </a:lnTo>
                  <a:lnTo>
                    <a:pt x="9290092" y="4185767"/>
                  </a:lnTo>
                  <a:lnTo>
                    <a:pt x="9292128" y="4172826"/>
                  </a:lnTo>
                  <a:cubicBezTo>
                    <a:pt x="9292774" y="4168464"/>
                    <a:pt x="9293173" y="4164055"/>
                    <a:pt x="9293720" y="4159693"/>
                  </a:cubicBezTo>
                  <a:lnTo>
                    <a:pt x="9305650" y="4057941"/>
                  </a:lnTo>
                  <a:cubicBezTo>
                    <a:pt x="9306991" y="4045048"/>
                    <a:pt x="9308085" y="4029328"/>
                    <a:pt x="9309378" y="4010779"/>
                  </a:cubicBezTo>
                  <a:lnTo>
                    <a:pt x="9313454" y="3956428"/>
                  </a:lnTo>
                  <a:cubicBezTo>
                    <a:pt x="9318326" y="3889806"/>
                    <a:pt x="9320611" y="3821796"/>
                    <a:pt x="9320811" y="3753546"/>
                  </a:cubicBezTo>
                  <a:cubicBezTo>
                    <a:pt x="9320910" y="3719373"/>
                    <a:pt x="9320513" y="3685056"/>
                    <a:pt x="9319617" y="3650643"/>
                  </a:cubicBezTo>
                  <a:lnTo>
                    <a:pt x="9318176" y="3600030"/>
                  </a:lnTo>
                  <a:lnTo>
                    <a:pt x="9317778" y="3588096"/>
                  </a:lnTo>
                  <a:lnTo>
                    <a:pt x="9316983" y="3575107"/>
                  </a:lnTo>
                  <a:lnTo>
                    <a:pt x="9315443" y="3549130"/>
                  </a:lnTo>
                  <a:lnTo>
                    <a:pt x="9312311" y="3497176"/>
                  </a:lnTo>
                  <a:cubicBezTo>
                    <a:pt x="9311118" y="3479825"/>
                    <a:pt x="9309129" y="3462427"/>
                    <a:pt x="9307587" y="3445029"/>
                  </a:cubicBezTo>
                  <a:lnTo>
                    <a:pt x="9302618" y="3392835"/>
                  </a:lnTo>
                  <a:lnTo>
                    <a:pt x="9301574" y="3381476"/>
                  </a:lnTo>
                  <a:lnTo>
                    <a:pt x="9300430" y="3370740"/>
                  </a:lnTo>
                  <a:lnTo>
                    <a:pt x="9297547" y="3346966"/>
                  </a:lnTo>
                  <a:lnTo>
                    <a:pt x="9294017" y="3320030"/>
                  </a:lnTo>
                  <a:lnTo>
                    <a:pt x="9290439" y="3290410"/>
                  </a:lnTo>
                  <a:cubicBezTo>
                    <a:pt x="9288849" y="3275745"/>
                    <a:pt x="9286761" y="3260934"/>
                    <a:pt x="9284275" y="3244544"/>
                  </a:cubicBezTo>
                  <a:lnTo>
                    <a:pt x="9275974" y="3193116"/>
                  </a:lnTo>
                  <a:cubicBezTo>
                    <a:pt x="9273189" y="3176197"/>
                    <a:pt x="9270256" y="3159230"/>
                    <a:pt x="9267224" y="3142264"/>
                  </a:cubicBezTo>
                  <a:cubicBezTo>
                    <a:pt x="9255146" y="3074493"/>
                    <a:pt x="9240929" y="3007057"/>
                    <a:pt x="9225320" y="2939909"/>
                  </a:cubicBezTo>
                  <a:cubicBezTo>
                    <a:pt x="9217465" y="2906311"/>
                    <a:pt x="9209214" y="2872809"/>
                    <a:pt x="9200466" y="2839449"/>
                  </a:cubicBezTo>
                  <a:lnTo>
                    <a:pt x="9193953" y="2814958"/>
                  </a:lnTo>
                  <a:lnTo>
                    <a:pt x="9186993" y="2790276"/>
                  </a:lnTo>
                  <a:cubicBezTo>
                    <a:pt x="9182471" y="2773836"/>
                    <a:pt x="9177599" y="2757252"/>
                    <a:pt x="9172628" y="2740621"/>
                  </a:cubicBezTo>
                  <a:cubicBezTo>
                    <a:pt x="9133110" y="2607859"/>
                    <a:pt x="9087527" y="2476533"/>
                    <a:pt x="9035082" y="2347463"/>
                  </a:cubicBezTo>
                  <a:cubicBezTo>
                    <a:pt x="9008836" y="2282951"/>
                    <a:pt x="8981298" y="2218870"/>
                    <a:pt x="8952118" y="2155413"/>
                  </a:cubicBezTo>
                  <a:lnTo>
                    <a:pt x="8929948" y="2107915"/>
                  </a:lnTo>
                  <a:lnTo>
                    <a:pt x="8907429" y="2060753"/>
                  </a:lnTo>
                  <a:cubicBezTo>
                    <a:pt x="8892170" y="2029408"/>
                    <a:pt x="8876411" y="1997726"/>
                    <a:pt x="8860404" y="1966478"/>
                  </a:cubicBezTo>
                  <a:cubicBezTo>
                    <a:pt x="8828243" y="1903931"/>
                    <a:pt x="8795336" y="1841670"/>
                    <a:pt x="8760788" y="1780274"/>
                  </a:cubicBezTo>
                  <a:lnTo>
                    <a:pt x="8734740" y="1734311"/>
                  </a:lnTo>
                  <a:lnTo>
                    <a:pt x="8708046" y="1687963"/>
                  </a:lnTo>
                  <a:cubicBezTo>
                    <a:pt x="8690300" y="1657337"/>
                    <a:pt x="8672455" y="1627334"/>
                    <a:pt x="8654062" y="1597234"/>
                  </a:cubicBezTo>
                  <a:cubicBezTo>
                    <a:pt x="8617575" y="1536988"/>
                    <a:pt x="8579398" y="1477365"/>
                    <a:pt x="8540278" y="1418077"/>
                  </a:cubicBezTo>
                  <a:lnTo>
                    <a:pt x="8510701" y="1373695"/>
                  </a:lnTo>
                  <a:lnTo>
                    <a:pt x="8480676" y="1329457"/>
                  </a:lnTo>
                  <a:cubicBezTo>
                    <a:pt x="8460643" y="1300269"/>
                    <a:pt x="8440411" y="1271224"/>
                    <a:pt x="8419782" y="1242275"/>
                  </a:cubicBezTo>
                  <a:cubicBezTo>
                    <a:pt x="8378476" y="1184425"/>
                    <a:pt x="8335923" y="1127006"/>
                    <a:pt x="8292478" y="1069875"/>
                  </a:cubicBezTo>
                  <a:lnTo>
                    <a:pt x="8259620" y="1027123"/>
                  </a:lnTo>
                  <a:lnTo>
                    <a:pt x="8243416" y="1006130"/>
                  </a:lnTo>
                  <a:lnTo>
                    <a:pt x="8227110" y="985473"/>
                  </a:lnTo>
                  <a:cubicBezTo>
                    <a:pt x="8204890" y="957483"/>
                    <a:pt x="8182422" y="929684"/>
                    <a:pt x="8159604" y="902029"/>
                  </a:cubicBezTo>
                  <a:cubicBezTo>
                    <a:pt x="8114170" y="846671"/>
                    <a:pt x="8067494" y="792177"/>
                    <a:pt x="8020022" y="738209"/>
                  </a:cubicBezTo>
                  <a:lnTo>
                    <a:pt x="7984182" y="697901"/>
                  </a:lnTo>
                  <a:lnTo>
                    <a:pt x="7948043" y="657976"/>
                  </a:lnTo>
                  <a:cubicBezTo>
                    <a:pt x="7923636" y="631328"/>
                    <a:pt x="7899079" y="604823"/>
                    <a:pt x="7874324" y="578607"/>
                  </a:cubicBezTo>
                  <a:cubicBezTo>
                    <a:pt x="7824714" y="526221"/>
                    <a:pt x="7774608" y="474458"/>
                    <a:pt x="7723308" y="424085"/>
                  </a:cubicBezTo>
                  <a:cubicBezTo>
                    <a:pt x="7672157" y="373808"/>
                    <a:pt x="7619168" y="324153"/>
                    <a:pt x="7565532" y="275602"/>
                  </a:cubicBezTo>
                  <a:close/>
                  <a:moveTo>
                    <a:pt x="1832515" y="0"/>
                  </a:moveTo>
                  <a:lnTo>
                    <a:pt x="2158449" y="0"/>
                  </a:lnTo>
                  <a:lnTo>
                    <a:pt x="2108797" y="37845"/>
                  </a:lnTo>
                  <a:cubicBezTo>
                    <a:pt x="2052253" y="83168"/>
                    <a:pt x="1996914" y="129778"/>
                    <a:pt x="1942830" y="177587"/>
                  </a:cubicBezTo>
                  <a:cubicBezTo>
                    <a:pt x="1834563" y="273109"/>
                    <a:pt x="1731317" y="373472"/>
                    <a:pt x="1633191" y="477909"/>
                  </a:cubicBezTo>
                  <a:cubicBezTo>
                    <a:pt x="1240290" y="896038"/>
                    <a:pt x="927123" y="1375900"/>
                    <a:pt x="702686" y="1889935"/>
                  </a:cubicBezTo>
                  <a:cubicBezTo>
                    <a:pt x="646565" y="2018192"/>
                    <a:pt x="596210" y="2149182"/>
                    <a:pt x="551769" y="2281416"/>
                  </a:cubicBezTo>
                  <a:cubicBezTo>
                    <a:pt x="507429" y="2413700"/>
                    <a:pt x="469451" y="2547613"/>
                    <a:pt x="438383" y="2682772"/>
                  </a:cubicBezTo>
                  <a:cubicBezTo>
                    <a:pt x="423122" y="2750111"/>
                    <a:pt x="409203" y="2818553"/>
                    <a:pt x="397124" y="2887044"/>
                  </a:cubicBezTo>
                  <a:cubicBezTo>
                    <a:pt x="385144" y="2955581"/>
                    <a:pt x="374357" y="3024359"/>
                    <a:pt x="365658" y="3093424"/>
                  </a:cubicBezTo>
                  <a:cubicBezTo>
                    <a:pt x="347813" y="3231506"/>
                    <a:pt x="336727" y="3370260"/>
                    <a:pt x="332105" y="3509828"/>
                  </a:cubicBezTo>
                  <a:cubicBezTo>
                    <a:pt x="322311" y="3788822"/>
                    <a:pt x="339660" y="4068628"/>
                    <a:pt x="383653" y="4346327"/>
                  </a:cubicBezTo>
                  <a:cubicBezTo>
                    <a:pt x="394539" y="4415489"/>
                    <a:pt x="407464" y="4484267"/>
                    <a:pt x="422327" y="4552900"/>
                  </a:cubicBezTo>
                  <a:cubicBezTo>
                    <a:pt x="437041" y="4621534"/>
                    <a:pt x="453693" y="4689881"/>
                    <a:pt x="472184" y="4757939"/>
                  </a:cubicBezTo>
                  <a:cubicBezTo>
                    <a:pt x="490677" y="4825949"/>
                    <a:pt x="511007" y="4893673"/>
                    <a:pt x="533078" y="4960916"/>
                  </a:cubicBezTo>
                  <a:cubicBezTo>
                    <a:pt x="555249" y="5028208"/>
                    <a:pt x="578662" y="5095022"/>
                    <a:pt x="604710" y="5160875"/>
                  </a:cubicBezTo>
                  <a:cubicBezTo>
                    <a:pt x="707358" y="5425298"/>
                    <a:pt x="838443" y="5680902"/>
                    <a:pt x="996766" y="5920640"/>
                  </a:cubicBezTo>
                  <a:cubicBezTo>
                    <a:pt x="1154790" y="6160571"/>
                    <a:pt x="1340404" y="6384350"/>
                    <a:pt x="1549183" y="6586417"/>
                  </a:cubicBezTo>
                  <a:cubicBezTo>
                    <a:pt x="1601365" y="6636982"/>
                    <a:pt x="1654970" y="6686208"/>
                    <a:pt x="1709890" y="6734063"/>
                  </a:cubicBezTo>
                  <a:lnTo>
                    <a:pt x="1859761" y="6858000"/>
                  </a:lnTo>
                  <a:lnTo>
                    <a:pt x="1671798" y="6858000"/>
                  </a:lnTo>
                  <a:lnTo>
                    <a:pt x="1628044" y="6822717"/>
                  </a:lnTo>
                  <a:cubicBezTo>
                    <a:pt x="1570828" y="6774460"/>
                    <a:pt x="1514710" y="6724955"/>
                    <a:pt x="1459756" y="6674223"/>
                  </a:cubicBezTo>
                  <a:cubicBezTo>
                    <a:pt x="1019931" y="6268363"/>
                    <a:pt x="658296" y="5781216"/>
                    <a:pt x="402543" y="5241588"/>
                  </a:cubicBezTo>
                  <a:cubicBezTo>
                    <a:pt x="370231" y="5174103"/>
                    <a:pt x="340306" y="5105661"/>
                    <a:pt x="311923" y="5036741"/>
                  </a:cubicBezTo>
                  <a:cubicBezTo>
                    <a:pt x="283539" y="4967771"/>
                    <a:pt x="256895" y="4897986"/>
                    <a:pt x="232140" y="4827483"/>
                  </a:cubicBezTo>
                  <a:cubicBezTo>
                    <a:pt x="207334" y="4756981"/>
                    <a:pt x="184368" y="4685758"/>
                    <a:pt x="163392" y="4613913"/>
                  </a:cubicBezTo>
                  <a:cubicBezTo>
                    <a:pt x="142514" y="4542020"/>
                    <a:pt x="123624" y="4469360"/>
                    <a:pt x="106823" y="4396365"/>
                  </a:cubicBezTo>
                  <a:cubicBezTo>
                    <a:pt x="73120" y="4250902"/>
                    <a:pt x="47371" y="4103281"/>
                    <a:pt x="29326" y="3954702"/>
                  </a:cubicBezTo>
                  <a:cubicBezTo>
                    <a:pt x="20478" y="3880365"/>
                    <a:pt x="13320" y="3805789"/>
                    <a:pt x="8647" y="3730971"/>
                  </a:cubicBezTo>
                  <a:cubicBezTo>
                    <a:pt x="6311" y="3693587"/>
                    <a:pt x="4322" y="3656106"/>
                    <a:pt x="2880" y="3618674"/>
                  </a:cubicBezTo>
                  <a:cubicBezTo>
                    <a:pt x="1539" y="3581146"/>
                    <a:pt x="694" y="3543809"/>
                    <a:pt x="296" y="3506425"/>
                  </a:cubicBezTo>
                  <a:cubicBezTo>
                    <a:pt x="-1543" y="3356649"/>
                    <a:pt x="5217" y="3206200"/>
                    <a:pt x="20030" y="3056711"/>
                  </a:cubicBezTo>
                  <a:cubicBezTo>
                    <a:pt x="27686" y="2981942"/>
                    <a:pt x="36931" y="2907317"/>
                    <a:pt x="48664" y="2832980"/>
                  </a:cubicBezTo>
                  <a:cubicBezTo>
                    <a:pt x="60395" y="2758642"/>
                    <a:pt x="73716" y="2684784"/>
                    <a:pt x="89922" y="2610639"/>
                  </a:cubicBezTo>
                  <a:cubicBezTo>
                    <a:pt x="121736" y="2462826"/>
                    <a:pt x="162645" y="2317220"/>
                    <a:pt x="211163" y="2174343"/>
                  </a:cubicBezTo>
                  <a:cubicBezTo>
                    <a:pt x="259778" y="2031468"/>
                    <a:pt x="315601" y="1891517"/>
                    <a:pt x="379129" y="1754393"/>
                  </a:cubicBezTo>
                  <a:cubicBezTo>
                    <a:pt x="505540" y="1480433"/>
                    <a:pt x="660930" y="1219318"/>
                    <a:pt x="841424" y="976270"/>
                  </a:cubicBezTo>
                  <a:cubicBezTo>
                    <a:pt x="931498" y="854627"/>
                    <a:pt x="1028182" y="737777"/>
                    <a:pt x="1130234" y="625768"/>
                  </a:cubicBezTo>
                  <a:cubicBezTo>
                    <a:pt x="1232486" y="513855"/>
                    <a:pt x="1340157" y="407117"/>
                    <a:pt x="1452897" y="305748"/>
                  </a:cubicBezTo>
                  <a:cubicBezTo>
                    <a:pt x="1565736" y="204380"/>
                    <a:pt x="1683596" y="108665"/>
                    <a:pt x="1805682" y="18752"/>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81" name="Freeform: Shape 80">
              <a:extLst>
                <a:ext uri="{FF2B5EF4-FFF2-40B4-BE49-F238E27FC236}">
                  <a16:creationId xmlns:a16="http://schemas.microsoft.com/office/drawing/2014/main" id="{F613D97F-F6DF-4D32-AD91-209A80E7A23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308320" y="36937"/>
              <a:ext cx="9767847" cy="6858000"/>
            </a:xfrm>
            <a:custGeom>
              <a:avLst/>
              <a:gdLst>
                <a:gd name="connsiteX0" fmla="*/ 7151367 w 9767847"/>
                <a:gd name="connsiteY0" fmla="*/ 0 h 6858000"/>
                <a:gd name="connsiteX1" fmla="*/ 7881247 w 9767847"/>
                <a:gd name="connsiteY1" fmla="*/ 0 h 6858000"/>
                <a:gd name="connsiteX2" fmla="*/ 7990553 w 9767847"/>
                <a:gd name="connsiteY2" fmla="*/ 81317 h 6858000"/>
                <a:gd name="connsiteX3" fmla="*/ 9767847 w 9767847"/>
                <a:gd name="connsiteY3" fmla="*/ 3649031 h 6858000"/>
                <a:gd name="connsiteX4" fmla="*/ 8652597 w 9767847"/>
                <a:gd name="connsiteY4" fmla="*/ 6590005 h 6858000"/>
                <a:gd name="connsiteX5" fmla="*/ 8395306 w 9767847"/>
                <a:gd name="connsiteY5" fmla="*/ 6858000 h 6858000"/>
                <a:gd name="connsiteX6" fmla="*/ 6762603 w 9767847"/>
                <a:gd name="connsiteY6" fmla="*/ 6858000 h 6858000"/>
                <a:gd name="connsiteX7" fmla="*/ 6765962 w 9767847"/>
                <a:gd name="connsiteY7" fmla="*/ 6854844 h 6858000"/>
                <a:gd name="connsiteX8" fmla="*/ 6804586 w 9767847"/>
                <a:gd name="connsiteY8" fmla="*/ 6817103 h 6858000"/>
                <a:gd name="connsiteX9" fmla="*/ 6881735 w 9767847"/>
                <a:gd name="connsiteY9" fmla="*/ 6741197 h 6858000"/>
                <a:gd name="connsiteX10" fmla="*/ 6958883 w 9767847"/>
                <a:gd name="connsiteY10" fmla="*/ 6664822 h 6858000"/>
                <a:gd name="connsiteX11" fmla="*/ 7267925 w 9767847"/>
                <a:gd name="connsiteY11" fmla="*/ 6355694 h 6858000"/>
                <a:gd name="connsiteX12" fmla="*/ 7424360 w 9767847"/>
                <a:gd name="connsiteY12" fmla="*/ 6200685 h 6858000"/>
                <a:gd name="connsiteX13" fmla="*/ 7504938 w 9767847"/>
                <a:gd name="connsiteY13" fmla="*/ 6122708 h 6858000"/>
                <a:gd name="connsiteX14" fmla="*/ 7546396 w 9767847"/>
                <a:gd name="connsiteY14" fmla="*/ 6083697 h 6858000"/>
                <a:gd name="connsiteX15" fmla="*/ 7588002 w 9767847"/>
                <a:gd name="connsiteY15" fmla="*/ 6045532 h 6858000"/>
                <a:gd name="connsiteX16" fmla="*/ 7631000 w 9767847"/>
                <a:gd name="connsiteY16" fmla="*/ 6006709 h 6858000"/>
                <a:gd name="connsiteX17" fmla="*/ 7675440 w 9767847"/>
                <a:gd name="connsiteY17" fmla="*/ 5968309 h 6858000"/>
                <a:gd name="connsiteX18" fmla="*/ 7720626 w 9767847"/>
                <a:gd name="connsiteY18" fmla="*/ 5930851 h 6858000"/>
                <a:gd name="connsiteX19" fmla="*/ 7766458 w 9767847"/>
                <a:gd name="connsiteY19" fmla="*/ 5894334 h 6858000"/>
                <a:gd name="connsiteX20" fmla="*/ 7955254 w 9767847"/>
                <a:gd name="connsiteY20" fmla="*/ 5756828 h 6858000"/>
                <a:gd name="connsiteX21" fmla="*/ 8352678 w 9767847"/>
                <a:gd name="connsiteY21" fmla="*/ 5517630 h 6858000"/>
                <a:gd name="connsiteX22" fmla="*/ 8451350 w 9767847"/>
                <a:gd name="connsiteY22" fmla="*/ 5465254 h 6858000"/>
                <a:gd name="connsiteX23" fmla="*/ 8548532 w 9767847"/>
                <a:gd name="connsiteY23" fmla="*/ 5413395 h 6858000"/>
                <a:gd name="connsiteX24" fmla="*/ 8729473 w 9767847"/>
                <a:gd name="connsiteY24" fmla="*/ 5309961 h 6858000"/>
                <a:gd name="connsiteX25" fmla="*/ 8770781 w 9767847"/>
                <a:gd name="connsiteY25" fmla="*/ 5283232 h 6858000"/>
                <a:gd name="connsiteX26" fmla="*/ 8790964 w 9767847"/>
                <a:gd name="connsiteY26" fmla="*/ 5269492 h 6858000"/>
                <a:gd name="connsiteX27" fmla="*/ 8810499 w 9767847"/>
                <a:gd name="connsiteY27" fmla="*/ 5255703 h 6858000"/>
                <a:gd name="connsiteX28" fmla="*/ 8883571 w 9767847"/>
                <a:gd name="connsiteY28" fmla="*/ 5198479 h 6858000"/>
                <a:gd name="connsiteX29" fmla="*/ 9006651 w 9767847"/>
                <a:gd name="connsiteY29" fmla="*/ 5070527 h 6858000"/>
                <a:gd name="connsiteX30" fmla="*/ 9033494 w 9767847"/>
                <a:gd name="connsiteY30" fmla="*/ 5034105 h 6858000"/>
                <a:gd name="connsiteX31" fmla="*/ 9040305 w 9767847"/>
                <a:gd name="connsiteY31" fmla="*/ 5024551 h 6858000"/>
                <a:gd name="connsiteX32" fmla="*/ 9046568 w 9767847"/>
                <a:gd name="connsiteY32" fmla="*/ 5015281 h 6858000"/>
                <a:gd name="connsiteX33" fmla="*/ 9058846 w 9767847"/>
                <a:gd name="connsiteY33" fmla="*/ 4996645 h 6858000"/>
                <a:gd name="connsiteX34" fmla="*/ 9104529 w 9767847"/>
                <a:gd name="connsiteY34" fmla="*/ 4918105 h 6858000"/>
                <a:gd name="connsiteX35" fmla="*/ 9181081 w 9767847"/>
                <a:gd name="connsiteY35" fmla="*/ 4744694 h 6858000"/>
                <a:gd name="connsiteX36" fmla="*/ 9240731 w 9767847"/>
                <a:gd name="connsiteY36" fmla="*/ 4557872 h 6858000"/>
                <a:gd name="connsiteX37" fmla="*/ 9265388 w 9767847"/>
                <a:gd name="connsiteY37" fmla="*/ 4461073 h 6858000"/>
                <a:gd name="connsiteX38" fmla="*/ 9276571 w 9767847"/>
                <a:gd name="connsiteY38" fmla="*/ 4411943 h 6858000"/>
                <a:gd name="connsiteX39" fmla="*/ 9281841 w 9767847"/>
                <a:gd name="connsiteY39" fmla="*/ 4387379 h 6858000"/>
                <a:gd name="connsiteX40" fmla="*/ 9286513 w 9767847"/>
                <a:gd name="connsiteY40" fmla="*/ 4364838 h 6858000"/>
                <a:gd name="connsiteX41" fmla="*/ 9296754 w 9767847"/>
                <a:gd name="connsiteY41" fmla="*/ 4312038 h 6858000"/>
                <a:gd name="connsiteX42" fmla="*/ 9301029 w 9767847"/>
                <a:gd name="connsiteY42" fmla="*/ 4289074 h 6858000"/>
                <a:gd name="connsiteX43" fmla="*/ 9302818 w 9767847"/>
                <a:gd name="connsiteY43" fmla="*/ 4278581 h 6858000"/>
                <a:gd name="connsiteX44" fmla="*/ 9304658 w 9767847"/>
                <a:gd name="connsiteY44" fmla="*/ 4266816 h 6858000"/>
                <a:gd name="connsiteX45" fmla="*/ 9312810 w 9767847"/>
                <a:gd name="connsiteY45" fmla="*/ 4215945 h 6858000"/>
                <a:gd name="connsiteX46" fmla="*/ 9316887 w 9767847"/>
                <a:gd name="connsiteY46" fmla="*/ 4190486 h 6858000"/>
                <a:gd name="connsiteX47" fmla="*/ 9318923 w 9767847"/>
                <a:gd name="connsiteY47" fmla="*/ 4177780 h 6858000"/>
                <a:gd name="connsiteX48" fmla="*/ 9320515 w 9767847"/>
                <a:gd name="connsiteY48" fmla="*/ 4164886 h 6858000"/>
                <a:gd name="connsiteX49" fmla="*/ 9332445 w 9767847"/>
                <a:gd name="connsiteY49" fmla="*/ 4064981 h 6858000"/>
                <a:gd name="connsiteX50" fmla="*/ 9336173 w 9767847"/>
                <a:gd name="connsiteY50" fmla="*/ 4018676 h 6858000"/>
                <a:gd name="connsiteX51" fmla="*/ 9340199 w 9767847"/>
                <a:gd name="connsiteY51" fmla="*/ 3965171 h 6858000"/>
                <a:gd name="connsiteX52" fmla="*/ 9347557 w 9767847"/>
                <a:gd name="connsiteY52" fmla="*/ 3765972 h 6858000"/>
                <a:gd name="connsiteX53" fmla="*/ 9346364 w 9767847"/>
                <a:gd name="connsiteY53" fmla="*/ 3664938 h 6858000"/>
                <a:gd name="connsiteX54" fmla="*/ 9344921 w 9767847"/>
                <a:gd name="connsiteY54" fmla="*/ 3615243 h 6858000"/>
                <a:gd name="connsiteX55" fmla="*/ 9344524 w 9767847"/>
                <a:gd name="connsiteY55" fmla="*/ 3603526 h 6858000"/>
                <a:gd name="connsiteX56" fmla="*/ 9343728 w 9767847"/>
                <a:gd name="connsiteY56" fmla="*/ 3590774 h 6858000"/>
                <a:gd name="connsiteX57" fmla="*/ 9342188 w 9767847"/>
                <a:gd name="connsiteY57" fmla="*/ 3565268 h 6858000"/>
                <a:gd name="connsiteX58" fmla="*/ 9339056 w 9767847"/>
                <a:gd name="connsiteY58" fmla="*/ 3514256 h 6858000"/>
                <a:gd name="connsiteX59" fmla="*/ 9334334 w 9767847"/>
                <a:gd name="connsiteY59" fmla="*/ 3463057 h 6858000"/>
                <a:gd name="connsiteX60" fmla="*/ 9329363 w 9767847"/>
                <a:gd name="connsiteY60" fmla="*/ 3411810 h 6858000"/>
                <a:gd name="connsiteX61" fmla="*/ 9328319 w 9767847"/>
                <a:gd name="connsiteY61" fmla="*/ 3400657 h 6858000"/>
                <a:gd name="connsiteX62" fmla="*/ 9327177 w 9767847"/>
                <a:gd name="connsiteY62" fmla="*/ 3390116 h 6858000"/>
                <a:gd name="connsiteX63" fmla="*/ 9324293 w 9767847"/>
                <a:gd name="connsiteY63" fmla="*/ 3366774 h 6858000"/>
                <a:gd name="connsiteX64" fmla="*/ 9320763 w 9767847"/>
                <a:gd name="connsiteY64" fmla="*/ 3340329 h 6858000"/>
                <a:gd name="connsiteX65" fmla="*/ 9317184 w 9767847"/>
                <a:gd name="connsiteY65" fmla="*/ 3311245 h 6858000"/>
                <a:gd name="connsiteX66" fmla="*/ 9311021 w 9767847"/>
                <a:gd name="connsiteY66" fmla="*/ 3266211 h 6858000"/>
                <a:gd name="connsiteX67" fmla="*/ 9302719 w 9767847"/>
                <a:gd name="connsiteY67" fmla="*/ 3215717 h 6858000"/>
                <a:gd name="connsiteX68" fmla="*/ 9293970 w 9767847"/>
                <a:gd name="connsiteY68" fmla="*/ 3165789 h 6858000"/>
                <a:gd name="connsiteX69" fmla="*/ 9252065 w 9767847"/>
                <a:gd name="connsiteY69" fmla="*/ 2967107 h 6858000"/>
                <a:gd name="connsiteX70" fmla="*/ 9227211 w 9767847"/>
                <a:gd name="connsiteY70" fmla="*/ 2868473 h 6858000"/>
                <a:gd name="connsiteX71" fmla="*/ 9220699 w 9767847"/>
                <a:gd name="connsiteY71" fmla="*/ 2844426 h 6858000"/>
                <a:gd name="connsiteX72" fmla="*/ 9213740 w 9767847"/>
                <a:gd name="connsiteY72" fmla="*/ 2820191 h 6858000"/>
                <a:gd name="connsiteX73" fmla="*/ 9199374 w 9767847"/>
                <a:gd name="connsiteY73" fmla="*/ 2771438 h 6858000"/>
                <a:gd name="connsiteX74" fmla="*/ 9061829 w 9767847"/>
                <a:gd name="connsiteY74" fmla="*/ 2385418 h 6858000"/>
                <a:gd name="connsiteX75" fmla="*/ 8978865 w 9767847"/>
                <a:gd name="connsiteY75" fmla="*/ 2196855 h 6858000"/>
                <a:gd name="connsiteX76" fmla="*/ 8956694 w 9767847"/>
                <a:gd name="connsiteY76" fmla="*/ 2150219 h 6858000"/>
                <a:gd name="connsiteX77" fmla="*/ 8934176 w 9767847"/>
                <a:gd name="connsiteY77" fmla="*/ 2103914 h 6858000"/>
                <a:gd name="connsiteX78" fmla="*/ 8887151 w 9767847"/>
                <a:gd name="connsiteY78" fmla="*/ 2011350 h 6858000"/>
                <a:gd name="connsiteX79" fmla="*/ 8787533 w 9767847"/>
                <a:gd name="connsiteY79" fmla="*/ 1828527 h 6858000"/>
                <a:gd name="connsiteX80" fmla="*/ 8761485 w 9767847"/>
                <a:gd name="connsiteY80" fmla="*/ 1783398 h 6858000"/>
                <a:gd name="connsiteX81" fmla="*/ 8734791 w 9767847"/>
                <a:gd name="connsiteY81" fmla="*/ 1737893 h 6858000"/>
                <a:gd name="connsiteX82" fmla="*/ 8680808 w 9767847"/>
                <a:gd name="connsiteY82" fmla="*/ 1648812 h 6858000"/>
                <a:gd name="connsiteX83" fmla="*/ 8567024 w 9767847"/>
                <a:gd name="connsiteY83" fmla="*/ 1472906 h 6858000"/>
                <a:gd name="connsiteX84" fmla="*/ 8537446 w 9767847"/>
                <a:gd name="connsiteY84" fmla="*/ 1429330 h 6858000"/>
                <a:gd name="connsiteX85" fmla="*/ 8507423 w 9767847"/>
                <a:gd name="connsiteY85" fmla="*/ 1385896 h 6858000"/>
                <a:gd name="connsiteX86" fmla="*/ 8446529 w 9767847"/>
                <a:gd name="connsiteY86" fmla="*/ 1300295 h 6858000"/>
                <a:gd name="connsiteX87" fmla="*/ 8319224 w 9767847"/>
                <a:gd name="connsiteY87" fmla="*/ 1131026 h 6858000"/>
                <a:gd name="connsiteX88" fmla="*/ 8286366 w 9767847"/>
                <a:gd name="connsiteY88" fmla="*/ 1089050 h 6858000"/>
                <a:gd name="connsiteX89" fmla="*/ 8270161 w 9767847"/>
                <a:gd name="connsiteY89" fmla="*/ 1068439 h 6858000"/>
                <a:gd name="connsiteX90" fmla="*/ 8253856 w 9767847"/>
                <a:gd name="connsiteY90" fmla="*/ 1048156 h 6858000"/>
                <a:gd name="connsiteX91" fmla="*/ 8186352 w 9767847"/>
                <a:gd name="connsiteY91" fmla="*/ 966275 h 6858000"/>
                <a:gd name="connsiteX92" fmla="*/ 8046768 w 9767847"/>
                <a:gd name="connsiteY92" fmla="*/ 805429 h 6858000"/>
                <a:gd name="connsiteX93" fmla="*/ 8010927 w 9767847"/>
                <a:gd name="connsiteY93" fmla="*/ 765853 h 6858000"/>
                <a:gd name="connsiteX94" fmla="*/ 7974788 w 9767847"/>
                <a:gd name="connsiteY94" fmla="*/ 726653 h 6858000"/>
                <a:gd name="connsiteX95" fmla="*/ 7901070 w 9767847"/>
                <a:gd name="connsiteY95" fmla="*/ 648724 h 6858000"/>
                <a:gd name="connsiteX96" fmla="*/ 7750054 w 9767847"/>
                <a:gd name="connsiteY96" fmla="*/ 497008 h 6858000"/>
                <a:gd name="connsiteX97" fmla="*/ 7592277 w 9767847"/>
                <a:gd name="connsiteY97" fmla="*/ 351221 h 6858000"/>
                <a:gd name="connsiteX98" fmla="*/ 7257734 w 9767847"/>
                <a:gd name="connsiteY98" fmla="*/ 76964 h 6858000"/>
                <a:gd name="connsiteX99" fmla="*/ 1886601 w 9767847"/>
                <a:gd name="connsiteY99" fmla="*/ 0 h 6858000"/>
                <a:gd name="connsiteX100" fmla="*/ 2292926 w 9767847"/>
                <a:gd name="connsiteY100" fmla="*/ 0 h 6858000"/>
                <a:gd name="connsiteX101" fmla="*/ 2135542 w 9767847"/>
                <a:gd name="connsiteY101" fmla="*/ 117781 h 6858000"/>
                <a:gd name="connsiteX102" fmla="*/ 1969576 w 9767847"/>
                <a:gd name="connsiteY102" fmla="*/ 254986 h 6858000"/>
                <a:gd name="connsiteX103" fmla="*/ 1659938 w 9767847"/>
                <a:gd name="connsiteY103" fmla="*/ 549855 h 6858000"/>
                <a:gd name="connsiteX104" fmla="*/ 729383 w 9767847"/>
                <a:gd name="connsiteY104" fmla="*/ 1936480 h 6858000"/>
                <a:gd name="connsiteX105" fmla="*/ 578465 w 9767847"/>
                <a:gd name="connsiteY105" fmla="*/ 2320807 h 6858000"/>
                <a:gd name="connsiteX106" fmla="*/ 465080 w 9767847"/>
                <a:gd name="connsiteY106" fmla="*/ 2714875 h 6858000"/>
                <a:gd name="connsiteX107" fmla="*/ 423820 w 9767847"/>
                <a:gd name="connsiteY107" fmla="*/ 2915436 h 6858000"/>
                <a:gd name="connsiteX108" fmla="*/ 392355 w 9767847"/>
                <a:gd name="connsiteY108" fmla="*/ 3118071 h 6858000"/>
                <a:gd name="connsiteX109" fmla="*/ 358801 w 9767847"/>
                <a:gd name="connsiteY109" fmla="*/ 3526915 h 6858000"/>
                <a:gd name="connsiteX110" fmla="*/ 410350 w 9767847"/>
                <a:gd name="connsiteY110" fmla="*/ 4348226 h 6858000"/>
                <a:gd name="connsiteX111" fmla="*/ 449022 w 9767847"/>
                <a:gd name="connsiteY111" fmla="*/ 4551049 h 6858000"/>
                <a:gd name="connsiteX112" fmla="*/ 498882 w 9767847"/>
                <a:gd name="connsiteY112" fmla="*/ 4752365 h 6858000"/>
                <a:gd name="connsiteX113" fmla="*/ 559775 w 9767847"/>
                <a:gd name="connsiteY113" fmla="*/ 4951657 h 6858000"/>
                <a:gd name="connsiteX114" fmla="*/ 631406 w 9767847"/>
                <a:gd name="connsiteY114" fmla="*/ 5147986 h 6858000"/>
                <a:gd name="connsiteX115" fmla="*/ 1023461 w 9767847"/>
                <a:gd name="connsiteY115" fmla="*/ 5893957 h 6858000"/>
                <a:gd name="connsiteX116" fmla="*/ 1575880 w 9767847"/>
                <a:gd name="connsiteY116" fmla="*/ 6547646 h 6858000"/>
                <a:gd name="connsiteX117" fmla="*/ 1905228 w 9767847"/>
                <a:gd name="connsiteY117" fmla="*/ 6829468 h 6858000"/>
                <a:gd name="connsiteX118" fmla="*/ 1944230 w 9767847"/>
                <a:gd name="connsiteY118" fmla="*/ 6858000 h 6858000"/>
                <a:gd name="connsiteX119" fmla="*/ 1372541 w 9767847"/>
                <a:gd name="connsiteY119" fmla="*/ 6858000 h 6858000"/>
                <a:gd name="connsiteX120" fmla="*/ 1115251 w 9767847"/>
                <a:gd name="connsiteY120" fmla="*/ 6590005 h 6858000"/>
                <a:gd name="connsiteX121" fmla="*/ 0 w 9767847"/>
                <a:gd name="connsiteY121" fmla="*/ 3649031 h 6858000"/>
                <a:gd name="connsiteX122" fmla="*/ 1777294 w 9767847"/>
                <a:gd name="connsiteY122" fmla="*/ 8131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Lst>
              <a:rect l="l" t="t" r="r" b="b"/>
              <a:pathLst>
                <a:path w="9767847" h="6858000">
                  <a:moveTo>
                    <a:pt x="7151367" y="0"/>
                  </a:moveTo>
                  <a:lnTo>
                    <a:pt x="7881247" y="0"/>
                  </a:lnTo>
                  <a:lnTo>
                    <a:pt x="7990553" y="81317"/>
                  </a:lnTo>
                  <a:cubicBezTo>
                    <a:pt x="9075991" y="929334"/>
                    <a:pt x="9767847" y="2212695"/>
                    <a:pt x="9767847" y="3649031"/>
                  </a:cubicBezTo>
                  <a:cubicBezTo>
                    <a:pt x="9767847" y="4766182"/>
                    <a:pt x="9349317" y="5790792"/>
                    <a:pt x="8652597" y="6590005"/>
                  </a:cubicBezTo>
                  <a:lnTo>
                    <a:pt x="8395306" y="6858000"/>
                  </a:lnTo>
                  <a:lnTo>
                    <a:pt x="6762603" y="6858000"/>
                  </a:lnTo>
                  <a:lnTo>
                    <a:pt x="6765962" y="6854844"/>
                  </a:lnTo>
                  <a:cubicBezTo>
                    <a:pt x="6779036" y="6842703"/>
                    <a:pt x="6791663" y="6829621"/>
                    <a:pt x="6804586" y="6817103"/>
                  </a:cubicBezTo>
                  <a:lnTo>
                    <a:pt x="6881735" y="6741197"/>
                  </a:lnTo>
                  <a:cubicBezTo>
                    <a:pt x="6907435" y="6715881"/>
                    <a:pt x="6933134" y="6690798"/>
                    <a:pt x="6958883" y="6664822"/>
                  </a:cubicBezTo>
                  <a:lnTo>
                    <a:pt x="7267925" y="6355694"/>
                  </a:lnTo>
                  <a:lnTo>
                    <a:pt x="7424360" y="6200685"/>
                  </a:lnTo>
                  <a:cubicBezTo>
                    <a:pt x="7450754" y="6174802"/>
                    <a:pt x="7477598" y="6148731"/>
                    <a:pt x="7504938" y="6122708"/>
                  </a:cubicBezTo>
                  <a:lnTo>
                    <a:pt x="7546396" y="6083697"/>
                  </a:lnTo>
                  <a:cubicBezTo>
                    <a:pt x="7560264" y="6070803"/>
                    <a:pt x="7574780" y="6057532"/>
                    <a:pt x="7588002" y="6045532"/>
                  </a:cubicBezTo>
                  <a:lnTo>
                    <a:pt x="7631000" y="6006709"/>
                  </a:lnTo>
                  <a:lnTo>
                    <a:pt x="7675440" y="5968309"/>
                  </a:lnTo>
                  <a:cubicBezTo>
                    <a:pt x="7690404" y="5955698"/>
                    <a:pt x="7705564" y="5943321"/>
                    <a:pt x="7720626" y="5930851"/>
                  </a:cubicBezTo>
                  <a:cubicBezTo>
                    <a:pt x="7735738" y="5918427"/>
                    <a:pt x="7751197" y="5906521"/>
                    <a:pt x="7766458" y="5894334"/>
                  </a:cubicBezTo>
                  <a:cubicBezTo>
                    <a:pt x="7827949" y="5846192"/>
                    <a:pt x="7890979" y="5800499"/>
                    <a:pt x="7955254" y="5756828"/>
                  </a:cubicBezTo>
                  <a:cubicBezTo>
                    <a:pt x="8083800" y="5669534"/>
                    <a:pt x="8216872" y="5590336"/>
                    <a:pt x="8352678" y="5517630"/>
                  </a:cubicBezTo>
                  <a:lnTo>
                    <a:pt x="8451350" y="5465254"/>
                  </a:lnTo>
                  <a:lnTo>
                    <a:pt x="8548532" y="5413395"/>
                  </a:lnTo>
                  <a:cubicBezTo>
                    <a:pt x="8612110" y="5379090"/>
                    <a:pt x="8673251" y="5345208"/>
                    <a:pt x="8729473" y="5309961"/>
                  </a:cubicBezTo>
                  <a:cubicBezTo>
                    <a:pt x="8743591" y="5301115"/>
                    <a:pt x="8757161" y="5292361"/>
                    <a:pt x="8770781" y="5283232"/>
                  </a:cubicBezTo>
                  <a:cubicBezTo>
                    <a:pt x="8777591" y="5278667"/>
                    <a:pt x="8784451" y="5274103"/>
                    <a:pt x="8790964" y="5269492"/>
                  </a:cubicBezTo>
                  <a:cubicBezTo>
                    <a:pt x="8797574" y="5264879"/>
                    <a:pt x="8804235" y="5260314"/>
                    <a:pt x="8810499" y="5255703"/>
                  </a:cubicBezTo>
                  <a:cubicBezTo>
                    <a:pt x="8835999" y="5237303"/>
                    <a:pt x="8860407" y="5218291"/>
                    <a:pt x="8883571" y="5198479"/>
                  </a:cubicBezTo>
                  <a:cubicBezTo>
                    <a:pt x="8929900" y="5158856"/>
                    <a:pt x="8971258" y="5116315"/>
                    <a:pt x="9006651" y="5070527"/>
                  </a:cubicBezTo>
                  <a:cubicBezTo>
                    <a:pt x="9015351" y="5059328"/>
                    <a:pt x="9024398" y="5046857"/>
                    <a:pt x="9033494" y="5034105"/>
                  </a:cubicBezTo>
                  <a:lnTo>
                    <a:pt x="9040305" y="5024551"/>
                  </a:lnTo>
                  <a:lnTo>
                    <a:pt x="9046568" y="5015281"/>
                  </a:lnTo>
                  <a:cubicBezTo>
                    <a:pt x="9050743" y="5009163"/>
                    <a:pt x="9054819" y="5002952"/>
                    <a:pt x="9058846" y="4996645"/>
                  </a:cubicBezTo>
                  <a:cubicBezTo>
                    <a:pt x="9075002" y="4971517"/>
                    <a:pt x="9090212" y="4945305"/>
                    <a:pt x="9104529" y="4918105"/>
                  </a:cubicBezTo>
                  <a:cubicBezTo>
                    <a:pt x="9133211" y="4863752"/>
                    <a:pt x="9158313" y="4805447"/>
                    <a:pt x="9181081" y="4744694"/>
                  </a:cubicBezTo>
                  <a:cubicBezTo>
                    <a:pt x="9203748" y="4684178"/>
                    <a:pt x="9223383" y="4621778"/>
                    <a:pt x="9240731" y="4557872"/>
                  </a:cubicBezTo>
                  <a:cubicBezTo>
                    <a:pt x="9249481" y="4525966"/>
                    <a:pt x="9257682" y="4493684"/>
                    <a:pt x="9265388" y="4461073"/>
                  </a:cubicBezTo>
                  <a:cubicBezTo>
                    <a:pt x="9269215" y="4444744"/>
                    <a:pt x="9272943" y="4428367"/>
                    <a:pt x="9276571" y="4411943"/>
                  </a:cubicBezTo>
                  <a:lnTo>
                    <a:pt x="9281841" y="4387379"/>
                  </a:lnTo>
                  <a:lnTo>
                    <a:pt x="9286513" y="4364838"/>
                  </a:lnTo>
                  <a:lnTo>
                    <a:pt x="9296754" y="4312038"/>
                  </a:lnTo>
                  <a:lnTo>
                    <a:pt x="9301029" y="4289074"/>
                  </a:lnTo>
                  <a:lnTo>
                    <a:pt x="9302818" y="4278581"/>
                  </a:lnTo>
                  <a:lnTo>
                    <a:pt x="9304658" y="4266816"/>
                  </a:lnTo>
                  <a:lnTo>
                    <a:pt x="9312810" y="4215945"/>
                  </a:lnTo>
                  <a:lnTo>
                    <a:pt x="9316887" y="4190486"/>
                  </a:lnTo>
                  <a:lnTo>
                    <a:pt x="9318923" y="4177780"/>
                  </a:lnTo>
                  <a:cubicBezTo>
                    <a:pt x="9319570" y="4173546"/>
                    <a:pt x="9319969" y="4169169"/>
                    <a:pt x="9320515" y="4164886"/>
                  </a:cubicBezTo>
                  <a:lnTo>
                    <a:pt x="9332445" y="4064981"/>
                  </a:lnTo>
                  <a:cubicBezTo>
                    <a:pt x="9333836" y="4052370"/>
                    <a:pt x="9334880" y="4036888"/>
                    <a:pt x="9336173" y="4018676"/>
                  </a:cubicBezTo>
                  <a:lnTo>
                    <a:pt x="9340199" y="3965171"/>
                  </a:lnTo>
                  <a:cubicBezTo>
                    <a:pt x="9345071" y="3899806"/>
                    <a:pt x="9347358" y="3832983"/>
                    <a:pt x="9347557" y="3765972"/>
                  </a:cubicBezTo>
                  <a:cubicBezTo>
                    <a:pt x="9347656" y="3732420"/>
                    <a:pt x="9347209" y="3698773"/>
                    <a:pt x="9346364" y="3664938"/>
                  </a:cubicBezTo>
                  <a:lnTo>
                    <a:pt x="9344921" y="3615243"/>
                  </a:lnTo>
                  <a:lnTo>
                    <a:pt x="9344524" y="3603526"/>
                  </a:lnTo>
                  <a:lnTo>
                    <a:pt x="9343728" y="3590774"/>
                  </a:lnTo>
                  <a:lnTo>
                    <a:pt x="9342188" y="3565268"/>
                  </a:lnTo>
                  <a:lnTo>
                    <a:pt x="9339056" y="3514256"/>
                  </a:lnTo>
                  <a:cubicBezTo>
                    <a:pt x="9337914" y="3497221"/>
                    <a:pt x="9335874" y="3480138"/>
                    <a:pt x="9334334" y="3463057"/>
                  </a:cubicBezTo>
                  <a:lnTo>
                    <a:pt x="9329363" y="3411810"/>
                  </a:lnTo>
                  <a:lnTo>
                    <a:pt x="9328319" y="3400657"/>
                  </a:lnTo>
                  <a:lnTo>
                    <a:pt x="9327177" y="3390116"/>
                  </a:lnTo>
                  <a:lnTo>
                    <a:pt x="9324293" y="3366774"/>
                  </a:lnTo>
                  <a:lnTo>
                    <a:pt x="9320763" y="3340329"/>
                  </a:lnTo>
                  <a:lnTo>
                    <a:pt x="9317184" y="3311245"/>
                  </a:lnTo>
                  <a:cubicBezTo>
                    <a:pt x="9315594" y="3296893"/>
                    <a:pt x="9313506" y="3282306"/>
                    <a:pt x="9311021" y="3266211"/>
                  </a:cubicBezTo>
                  <a:lnTo>
                    <a:pt x="9302719" y="3215717"/>
                  </a:lnTo>
                  <a:cubicBezTo>
                    <a:pt x="9299936" y="3199059"/>
                    <a:pt x="9297003" y="3182400"/>
                    <a:pt x="9293970" y="3165789"/>
                  </a:cubicBezTo>
                  <a:cubicBezTo>
                    <a:pt x="9281891" y="3099295"/>
                    <a:pt x="9267674" y="3033084"/>
                    <a:pt x="9252065" y="2967107"/>
                  </a:cubicBezTo>
                  <a:cubicBezTo>
                    <a:pt x="9244261" y="2934167"/>
                    <a:pt x="9235959" y="2901273"/>
                    <a:pt x="9227211" y="2868473"/>
                  </a:cubicBezTo>
                  <a:lnTo>
                    <a:pt x="9220699" y="2844426"/>
                  </a:lnTo>
                  <a:lnTo>
                    <a:pt x="9213740" y="2820191"/>
                  </a:lnTo>
                  <a:cubicBezTo>
                    <a:pt x="9209216" y="2804049"/>
                    <a:pt x="9204345" y="2787768"/>
                    <a:pt x="9199374" y="2771438"/>
                  </a:cubicBezTo>
                  <a:cubicBezTo>
                    <a:pt x="9159855" y="2641086"/>
                    <a:pt x="9114272" y="2512099"/>
                    <a:pt x="9061829" y="2385418"/>
                  </a:cubicBezTo>
                  <a:cubicBezTo>
                    <a:pt x="9035582" y="2322077"/>
                    <a:pt x="9008043" y="2259160"/>
                    <a:pt x="8978865" y="2196855"/>
                  </a:cubicBezTo>
                  <a:lnTo>
                    <a:pt x="8956694" y="2150219"/>
                  </a:lnTo>
                  <a:lnTo>
                    <a:pt x="8934176" y="2103914"/>
                  </a:lnTo>
                  <a:cubicBezTo>
                    <a:pt x="8918915" y="2073091"/>
                    <a:pt x="8903157" y="2042032"/>
                    <a:pt x="8887151" y="2011350"/>
                  </a:cubicBezTo>
                  <a:cubicBezTo>
                    <a:pt x="8854988" y="1949891"/>
                    <a:pt x="8822082" y="1888810"/>
                    <a:pt x="8787533" y="1828527"/>
                  </a:cubicBezTo>
                  <a:lnTo>
                    <a:pt x="8761485" y="1783398"/>
                  </a:lnTo>
                  <a:lnTo>
                    <a:pt x="8734791" y="1737893"/>
                  </a:lnTo>
                  <a:cubicBezTo>
                    <a:pt x="8717047" y="1707823"/>
                    <a:pt x="8699200" y="1678363"/>
                    <a:pt x="8680808" y="1648812"/>
                  </a:cubicBezTo>
                  <a:cubicBezTo>
                    <a:pt x="8644322" y="1589658"/>
                    <a:pt x="8606194" y="1531118"/>
                    <a:pt x="8567024" y="1472906"/>
                  </a:cubicBezTo>
                  <a:lnTo>
                    <a:pt x="8537446" y="1429330"/>
                  </a:lnTo>
                  <a:lnTo>
                    <a:pt x="8507423" y="1385896"/>
                  </a:lnTo>
                  <a:cubicBezTo>
                    <a:pt x="8487390" y="1357284"/>
                    <a:pt x="8467158" y="1328719"/>
                    <a:pt x="8446529" y="1300295"/>
                  </a:cubicBezTo>
                  <a:cubicBezTo>
                    <a:pt x="8405271" y="1243496"/>
                    <a:pt x="8362718" y="1187120"/>
                    <a:pt x="8319224" y="1131026"/>
                  </a:cubicBezTo>
                  <a:lnTo>
                    <a:pt x="8286366" y="1089050"/>
                  </a:lnTo>
                  <a:lnTo>
                    <a:pt x="8270161" y="1068439"/>
                  </a:lnTo>
                  <a:lnTo>
                    <a:pt x="8253856" y="1048156"/>
                  </a:lnTo>
                  <a:cubicBezTo>
                    <a:pt x="8231636" y="1020675"/>
                    <a:pt x="8209117" y="993381"/>
                    <a:pt x="8186352" y="966275"/>
                  </a:cubicBezTo>
                  <a:cubicBezTo>
                    <a:pt x="8140917" y="911922"/>
                    <a:pt x="8094240" y="858417"/>
                    <a:pt x="8046768" y="805429"/>
                  </a:cubicBezTo>
                  <a:lnTo>
                    <a:pt x="8010927" y="765853"/>
                  </a:lnTo>
                  <a:lnTo>
                    <a:pt x="7974788" y="726653"/>
                  </a:lnTo>
                  <a:cubicBezTo>
                    <a:pt x="7950382" y="700489"/>
                    <a:pt x="7925824" y="674465"/>
                    <a:pt x="7901070" y="648724"/>
                  </a:cubicBezTo>
                  <a:cubicBezTo>
                    <a:pt x="7851510" y="597289"/>
                    <a:pt x="7801404" y="546514"/>
                    <a:pt x="7750054" y="497008"/>
                  </a:cubicBezTo>
                  <a:cubicBezTo>
                    <a:pt x="7698902" y="447644"/>
                    <a:pt x="7645913" y="398938"/>
                    <a:pt x="7592277" y="351221"/>
                  </a:cubicBezTo>
                  <a:cubicBezTo>
                    <a:pt x="7484856" y="255786"/>
                    <a:pt x="7373308" y="164304"/>
                    <a:pt x="7257734" y="76964"/>
                  </a:cubicBezTo>
                  <a:close/>
                  <a:moveTo>
                    <a:pt x="1886601" y="0"/>
                  </a:moveTo>
                  <a:lnTo>
                    <a:pt x="2292926" y="0"/>
                  </a:lnTo>
                  <a:lnTo>
                    <a:pt x="2135542" y="117781"/>
                  </a:lnTo>
                  <a:cubicBezTo>
                    <a:pt x="2078998" y="162280"/>
                    <a:pt x="2023659" y="208045"/>
                    <a:pt x="1969576" y="254986"/>
                  </a:cubicBezTo>
                  <a:cubicBezTo>
                    <a:pt x="1861309" y="348820"/>
                    <a:pt x="1758064" y="447314"/>
                    <a:pt x="1659938" y="549855"/>
                  </a:cubicBezTo>
                  <a:cubicBezTo>
                    <a:pt x="1266987" y="960346"/>
                    <a:pt x="953820" y="1431495"/>
                    <a:pt x="729383" y="1936480"/>
                  </a:cubicBezTo>
                  <a:cubicBezTo>
                    <a:pt x="673260" y="2062362"/>
                    <a:pt x="622855" y="2190972"/>
                    <a:pt x="578465" y="2320807"/>
                  </a:cubicBezTo>
                  <a:cubicBezTo>
                    <a:pt x="534125" y="2450687"/>
                    <a:pt x="496147" y="2582216"/>
                    <a:pt x="465080" y="2714875"/>
                  </a:cubicBezTo>
                  <a:cubicBezTo>
                    <a:pt x="449769" y="2780991"/>
                    <a:pt x="435850" y="2848191"/>
                    <a:pt x="423820" y="2915436"/>
                  </a:cubicBezTo>
                  <a:cubicBezTo>
                    <a:pt x="411840" y="2982731"/>
                    <a:pt x="401054" y="3050260"/>
                    <a:pt x="392355" y="3118071"/>
                  </a:cubicBezTo>
                  <a:cubicBezTo>
                    <a:pt x="374509" y="3253646"/>
                    <a:pt x="363424" y="3389880"/>
                    <a:pt x="358801" y="3526915"/>
                  </a:cubicBezTo>
                  <a:cubicBezTo>
                    <a:pt x="349009" y="3800843"/>
                    <a:pt x="366357" y="4075570"/>
                    <a:pt x="410350" y="4348226"/>
                  </a:cubicBezTo>
                  <a:cubicBezTo>
                    <a:pt x="421286" y="4416132"/>
                    <a:pt x="434209" y="4483660"/>
                    <a:pt x="449022" y="4551049"/>
                  </a:cubicBezTo>
                  <a:cubicBezTo>
                    <a:pt x="463737" y="4618436"/>
                    <a:pt x="480389" y="4685588"/>
                    <a:pt x="498882" y="4752365"/>
                  </a:cubicBezTo>
                  <a:cubicBezTo>
                    <a:pt x="517373" y="4819141"/>
                    <a:pt x="537704" y="4885635"/>
                    <a:pt x="559775" y="4951657"/>
                  </a:cubicBezTo>
                  <a:cubicBezTo>
                    <a:pt x="581946" y="5017775"/>
                    <a:pt x="605358" y="5083375"/>
                    <a:pt x="631406" y="5147986"/>
                  </a:cubicBezTo>
                  <a:cubicBezTo>
                    <a:pt x="734055" y="5407608"/>
                    <a:pt x="865188" y="5658570"/>
                    <a:pt x="1023461" y="5893957"/>
                  </a:cubicBezTo>
                  <a:cubicBezTo>
                    <a:pt x="1181487" y="6129578"/>
                    <a:pt x="1367051" y="6349247"/>
                    <a:pt x="1575880" y="6547646"/>
                  </a:cubicBezTo>
                  <a:cubicBezTo>
                    <a:pt x="1680269" y="6646916"/>
                    <a:pt x="1790338" y="6740939"/>
                    <a:pt x="1905228" y="6829468"/>
                  </a:cubicBezTo>
                  <a:lnTo>
                    <a:pt x="1944230" y="6858000"/>
                  </a:lnTo>
                  <a:lnTo>
                    <a:pt x="1372541" y="6858000"/>
                  </a:lnTo>
                  <a:lnTo>
                    <a:pt x="1115251" y="6590005"/>
                  </a:lnTo>
                  <a:cubicBezTo>
                    <a:pt x="418530" y="5790792"/>
                    <a:pt x="0" y="4766182"/>
                    <a:pt x="0" y="3649031"/>
                  </a:cubicBezTo>
                  <a:cubicBezTo>
                    <a:pt x="0" y="2212695"/>
                    <a:pt x="691856" y="929334"/>
                    <a:pt x="1777294" y="81317"/>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82" name="Freeform: Shape 81">
              <a:extLst>
                <a:ext uri="{FF2B5EF4-FFF2-40B4-BE49-F238E27FC236}">
                  <a16:creationId xmlns:a16="http://schemas.microsoft.com/office/drawing/2014/main" id="{82B0ED5C-927D-4C5F-8F27-1B403820B97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303402" y="36937"/>
              <a:ext cx="9767847" cy="6858000"/>
            </a:xfrm>
            <a:custGeom>
              <a:avLst/>
              <a:gdLst>
                <a:gd name="connsiteX0" fmla="*/ 7145704 w 9767847"/>
                <a:gd name="connsiteY0" fmla="*/ 0 h 6858000"/>
                <a:gd name="connsiteX1" fmla="*/ 7875738 w 9767847"/>
                <a:gd name="connsiteY1" fmla="*/ 0 h 6858000"/>
                <a:gd name="connsiteX2" fmla="*/ 7990553 w 9767847"/>
                <a:gd name="connsiteY2" fmla="*/ 85415 h 6858000"/>
                <a:gd name="connsiteX3" fmla="*/ 9767847 w 9767847"/>
                <a:gd name="connsiteY3" fmla="*/ 3653129 h 6858000"/>
                <a:gd name="connsiteX4" fmla="*/ 8652597 w 9767847"/>
                <a:gd name="connsiteY4" fmla="*/ 6594103 h 6858000"/>
                <a:gd name="connsiteX5" fmla="*/ 8399240 w 9767847"/>
                <a:gd name="connsiteY5" fmla="*/ 6858000 h 6858000"/>
                <a:gd name="connsiteX6" fmla="*/ 6766926 w 9767847"/>
                <a:gd name="connsiteY6" fmla="*/ 6858000 h 6858000"/>
                <a:gd name="connsiteX7" fmla="*/ 6804586 w 9767847"/>
                <a:gd name="connsiteY7" fmla="*/ 6821201 h 6858000"/>
                <a:gd name="connsiteX8" fmla="*/ 6881735 w 9767847"/>
                <a:gd name="connsiteY8" fmla="*/ 6745295 h 6858000"/>
                <a:gd name="connsiteX9" fmla="*/ 6958883 w 9767847"/>
                <a:gd name="connsiteY9" fmla="*/ 6668920 h 6858000"/>
                <a:gd name="connsiteX10" fmla="*/ 7267925 w 9767847"/>
                <a:gd name="connsiteY10" fmla="*/ 6359792 h 6858000"/>
                <a:gd name="connsiteX11" fmla="*/ 7424360 w 9767847"/>
                <a:gd name="connsiteY11" fmla="*/ 6204783 h 6858000"/>
                <a:gd name="connsiteX12" fmla="*/ 7504938 w 9767847"/>
                <a:gd name="connsiteY12" fmla="*/ 6126806 h 6858000"/>
                <a:gd name="connsiteX13" fmla="*/ 7546396 w 9767847"/>
                <a:gd name="connsiteY13" fmla="*/ 6087795 h 6858000"/>
                <a:gd name="connsiteX14" fmla="*/ 7588002 w 9767847"/>
                <a:gd name="connsiteY14" fmla="*/ 6049630 h 6858000"/>
                <a:gd name="connsiteX15" fmla="*/ 7631000 w 9767847"/>
                <a:gd name="connsiteY15" fmla="*/ 6010807 h 6858000"/>
                <a:gd name="connsiteX16" fmla="*/ 7675440 w 9767847"/>
                <a:gd name="connsiteY16" fmla="*/ 5972407 h 6858000"/>
                <a:gd name="connsiteX17" fmla="*/ 7720626 w 9767847"/>
                <a:gd name="connsiteY17" fmla="*/ 5934949 h 6858000"/>
                <a:gd name="connsiteX18" fmla="*/ 7766458 w 9767847"/>
                <a:gd name="connsiteY18" fmla="*/ 5898432 h 6858000"/>
                <a:gd name="connsiteX19" fmla="*/ 7955254 w 9767847"/>
                <a:gd name="connsiteY19" fmla="*/ 5760926 h 6858000"/>
                <a:gd name="connsiteX20" fmla="*/ 8352678 w 9767847"/>
                <a:gd name="connsiteY20" fmla="*/ 5521728 h 6858000"/>
                <a:gd name="connsiteX21" fmla="*/ 8451350 w 9767847"/>
                <a:gd name="connsiteY21" fmla="*/ 5469352 h 6858000"/>
                <a:gd name="connsiteX22" fmla="*/ 8548532 w 9767847"/>
                <a:gd name="connsiteY22" fmla="*/ 5417493 h 6858000"/>
                <a:gd name="connsiteX23" fmla="*/ 8729473 w 9767847"/>
                <a:gd name="connsiteY23" fmla="*/ 5314059 h 6858000"/>
                <a:gd name="connsiteX24" fmla="*/ 8770781 w 9767847"/>
                <a:gd name="connsiteY24" fmla="*/ 5287330 h 6858000"/>
                <a:gd name="connsiteX25" fmla="*/ 8790964 w 9767847"/>
                <a:gd name="connsiteY25" fmla="*/ 5273590 h 6858000"/>
                <a:gd name="connsiteX26" fmla="*/ 8810499 w 9767847"/>
                <a:gd name="connsiteY26" fmla="*/ 5259801 h 6858000"/>
                <a:gd name="connsiteX27" fmla="*/ 8883571 w 9767847"/>
                <a:gd name="connsiteY27" fmla="*/ 5202577 h 6858000"/>
                <a:gd name="connsiteX28" fmla="*/ 9006651 w 9767847"/>
                <a:gd name="connsiteY28" fmla="*/ 5074625 h 6858000"/>
                <a:gd name="connsiteX29" fmla="*/ 9033494 w 9767847"/>
                <a:gd name="connsiteY29" fmla="*/ 5038203 h 6858000"/>
                <a:gd name="connsiteX30" fmla="*/ 9040305 w 9767847"/>
                <a:gd name="connsiteY30" fmla="*/ 5028649 h 6858000"/>
                <a:gd name="connsiteX31" fmla="*/ 9046568 w 9767847"/>
                <a:gd name="connsiteY31" fmla="*/ 5019379 h 6858000"/>
                <a:gd name="connsiteX32" fmla="*/ 9058846 w 9767847"/>
                <a:gd name="connsiteY32" fmla="*/ 5000743 h 6858000"/>
                <a:gd name="connsiteX33" fmla="*/ 9104529 w 9767847"/>
                <a:gd name="connsiteY33" fmla="*/ 4922203 h 6858000"/>
                <a:gd name="connsiteX34" fmla="*/ 9181081 w 9767847"/>
                <a:gd name="connsiteY34" fmla="*/ 4748792 h 6858000"/>
                <a:gd name="connsiteX35" fmla="*/ 9240731 w 9767847"/>
                <a:gd name="connsiteY35" fmla="*/ 4561970 h 6858000"/>
                <a:gd name="connsiteX36" fmla="*/ 9265388 w 9767847"/>
                <a:gd name="connsiteY36" fmla="*/ 4465171 h 6858000"/>
                <a:gd name="connsiteX37" fmla="*/ 9276571 w 9767847"/>
                <a:gd name="connsiteY37" fmla="*/ 4416041 h 6858000"/>
                <a:gd name="connsiteX38" fmla="*/ 9281841 w 9767847"/>
                <a:gd name="connsiteY38" fmla="*/ 4391477 h 6858000"/>
                <a:gd name="connsiteX39" fmla="*/ 9286513 w 9767847"/>
                <a:gd name="connsiteY39" fmla="*/ 4368936 h 6858000"/>
                <a:gd name="connsiteX40" fmla="*/ 9296754 w 9767847"/>
                <a:gd name="connsiteY40" fmla="*/ 4316136 h 6858000"/>
                <a:gd name="connsiteX41" fmla="*/ 9301029 w 9767847"/>
                <a:gd name="connsiteY41" fmla="*/ 4293172 h 6858000"/>
                <a:gd name="connsiteX42" fmla="*/ 9302818 w 9767847"/>
                <a:gd name="connsiteY42" fmla="*/ 4282679 h 6858000"/>
                <a:gd name="connsiteX43" fmla="*/ 9304658 w 9767847"/>
                <a:gd name="connsiteY43" fmla="*/ 4270914 h 6858000"/>
                <a:gd name="connsiteX44" fmla="*/ 9312810 w 9767847"/>
                <a:gd name="connsiteY44" fmla="*/ 4220043 h 6858000"/>
                <a:gd name="connsiteX45" fmla="*/ 9316887 w 9767847"/>
                <a:gd name="connsiteY45" fmla="*/ 4194584 h 6858000"/>
                <a:gd name="connsiteX46" fmla="*/ 9318923 w 9767847"/>
                <a:gd name="connsiteY46" fmla="*/ 4181878 h 6858000"/>
                <a:gd name="connsiteX47" fmla="*/ 9320515 w 9767847"/>
                <a:gd name="connsiteY47" fmla="*/ 4168984 h 6858000"/>
                <a:gd name="connsiteX48" fmla="*/ 9332445 w 9767847"/>
                <a:gd name="connsiteY48" fmla="*/ 4069079 h 6858000"/>
                <a:gd name="connsiteX49" fmla="*/ 9336173 w 9767847"/>
                <a:gd name="connsiteY49" fmla="*/ 4022774 h 6858000"/>
                <a:gd name="connsiteX50" fmla="*/ 9340199 w 9767847"/>
                <a:gd name="connsiteY50" fmla="*/ 3969269 h 6858000"/>
                <a:gd name="connsiteX51" fmla="*/ 9347557 w 9767847"/>
                <a:gd name="connsiteY51" fmla="*/ 3770070 h 6858000"/>
                <a:gd name="connsiteX52" fmla="*/ 9346364 w 9767847"/>
                <a:gd name="connsiteY52" fmla="*/ 3669036 h 6858000"/>
                <a:gd name="connsiteX53" fmla="*/ 9344921 w 9767847"/>
                <a:gd name="connsiteY53" fmla="*/ 3619341 h 6858000"/>
                <a:gd name="connsiteX54" fmla="*/ 9344524 w 9767847"/>
                <a:gd name="connsiteY54" fmla="*/ 3607624 h 6858000"/>
                <a:gd name="connsiteX55" fmla="*/ 9343728 w 9767847"/>
                <a:gd name="connsiteY55" fmla="*/ 3594872 h 6858000"/>
                <a:gd name="connsiteX56" fmla="*/ 9342188 w 9767847"/>
                <a:gd name="connsiteY56" fmla="*/ 3569366 h 6858000"/>
                <a:gd name="connsiteX57" fmla="*/ 9339056 w 9767847"/>
                <a:gd name="connsiteY57" fmla="*/ 3518354 h 6858000"/>
                <a:gd name="connsiteX58" fmla="*/ 9334334 w 9767847"/>
                <a:gd name="connsiteY58" fmla="*/ 3467155 h 6858000"/>
                <a:gd name="connsiteX59" fmla="*/ 9329363 w 9767847"/>
                <a:gd name="connsiteY59" fmla="*/ 3415908 h 6858000"/>
                <a:gd name="connsiteX60" fmla="*/ 9328319 w 9767847"/>
                <a:gd name="connsiteY60" fmla="*/ 3404755 h 6858000"/>
                <a:gd name="connsiteX61" fmla="*/ 9327177 w 9767847"/>
                <a:gd name="connsiteY61" fmla="*/ 3394214 h 6858000"/>
                <a:gd name="connsiteX62" fmla="*/ 9324293 w 9767847"/>
                <a:gd name="connsiteY62" fmla="*/ 3370872 h 6858000"/>
                <a:gd name="connsiteX63" fmla="*/ 9320763 w 9767847"/>
                <a:gd name="connsiteY63" fmla="*/ 3344427 h 6858000"/>
                <a:gd name="connsiteX64" fmla="*/ 9317184 w 9767847"/>
                <a:gd name="connsiteY64" fmla="*/ 3315343 h 6858000"/>
                <a:gd name="connsiteX65" fmla="*/ 9311021 w 9767847"/>
                <a:gd name="connsiteY65" fmla="*/ 3270309 h 6858000"/>
                <a:gd name="connsiteX66" fmla="*/ 9302719 w 9767847"/>
                <a:gd name="connsiteY66" fmla="*/ 3219815 h 6858000"/>
                <a:gd name="connsiteX67" fmla="*/ 9293970 w 9767847"/>
                <a:gd name="connsiteY67" fmla="*/ 3169887 h 6858000"/>
                <a:gd name="connsiteX68" fmla="*/ 9252065 w 9767847"/>
                <a:gd name="connsiteY68" fmla="*/ 2971205 h 6858000"/>
                <a:gd name="connsiteX69" fmla="*/ 9227211 w 9767847"/>
                <a:gd name="connsiteY69" fmla="*/ 2872571 h 6858000"/>
                <a:gd name="connsiteX70" fmla="*/ 9220699 w 9767847"/>
                <a:gd name="connsiteY70" fmla="*/ 2848524 h 6858000"/>
                <a:gd name="connsiteX71" fmla="*/ 9213740 w 9767847"/>
                <a:gd name="connsiteY71" fmla="*/ 2824289 h 6858000"/>
                <a:gd name="connsiteX72" fmla="*/ 9199374 w 9767847"/>
                <a:gd name="connsiteY72" fmla="*/ 2775536 h 6858000"/>
                <a:gd name="connsiteX73" fmla="*/ 9061829 w 9767847"/>
                <a:gd name="connsiteY73" fmla="*/ 2389515 h 6858000"/>
                <a:gd name="connsiteX74" fmla="*/ 8978865 w 9767847"/>
                <a:gd name="connsiteY74" fmla="*/ 2200953 h 6858000"/>
                <a:gd name="connsiteX75" fmla="*/ 8956694 w 9767847"/>
                <a:gd name="connsiteY75" fmla="*/ 2154317 h 6858000"/>
                <a:gd name="connsiteX76" fmla="*/ 8934176 w 9767847"/>
                <a:gd name="connsiteY76" fmla="*/ 2108012 h 6858000"/>
                <a:gd name="connsiteX77" fmla="*/ 8887151 w 9767847"/>
                <a:gd name="connsiteY77" fmla="*/ 2015448 h 6858000"/>
                <a:gd name="connsiteX78" fmla="*/ 8787533 w 9767847"/>
                <a:gd name="connsiteY78" fmla="*/ 1832625 h 6858000"/>
                <a:gd name="connsiteX79" fmla="*/ 8761485 w 9767847"/>
                <a:gd name="connsiteY79" fmla="*/ 1787496 h 6858000"/>
                <a:gd name="connsiteX80" fmla="*/ 8734791 w 9767847"/>
                <a:gd name="connsiteY80" fmla="*/ 1741991 h 6858000"/>
                <a:gd name="connsiteX81" fmla="*/ 8680808 w 9767847"/>
                <a:gd name="connsiteY81" fmla="*/ 1652910 h 6858000"/>
                <a:gd name="connsiteX82" fmla="*/ 8567024 w 9767847"/>
                <a:gd name="connsiteY82" fmla="*/ 1477004 h 6858000"/>
                <a:gd name="connsiteX83" fmla="*/ 8537446 w 9767847"/>
                <a:gd name="connsiteY83" fmla="*/ 1433428 h 6858000"/>
                <a:gd name="connsiteX84" fmla="*/ 8507423 w 9767847"/>
                <a:gd name="connsiteY84" fmla="*/ 1389994 h 6858000"/>
                <a:gd name="connsiteX85" fmla="*/ 8446529 w 9767847"/>
                <a:gd name="connsiteY85" fmla="*/ 1304393 h 6858000"/>
                <a:gd name="connsiteX86" fmla="*/ 8319224 w 9767847"/>
                <a:gd name="connsiteY86" fmla="*/ 1135124 h 6858000"/>
                <a:gd name="connsiteX87" fmla="*/ 8286366 w 9767847"/>
                <a:gd name="connsiteY87" fmla="*/ 1093148 h 6858000"/>
                <a:gd name="connsiteX88" fmla="*/ 8270161 w 9767847"/>
                <a:gd name="connsiteY88" fmla="*/ 1072538 h 6858000"/>
                <a:gd name="connsiteX89" fmla="*/ 8253856 w 9767847"/>
                <a:gd name="connsiteY89" fmla="*/ 1052254 h 6858000"/>
                <a:gd name="connsiteX90" fmla="*/ 8186352 w 9767847"/>
                <a:gd name="connsiteY90" fmla="*/ 970373 h 6858000"/>
                <a:gd name="connsiteX91" fmla="*/ 8046768 w 9767847"/>
                <a:gd name="connsiteY91" fmla="*/ 809527 h 6858000"/>
                <a:gd name="connsiteX92" fmla="*/ 8010927 w 9767847"/>
                <a:gd name="connsiteY92" fmla="*/ 769951 h 6858000"/>
                <a:gd name="connsiteX93" fmla="*/ 7974788 w 9767847"/>
                <a:gd name="connsiteY93" fmla="*/ 730751 h 6858000"/>
                <a:gd name="connsiteX94" fmla="*/ 7901070 w 9767847"/>
                <a:gd name="connsiteY94" fmla="*/ 652823 h 6858000"/>
                <a:gd name="connsiteX95" fmla="*/ 7750054 w 9767847"/>
                <a:gd name="connsiteY95" fmla="*/ 501106 h 6858000"/>
                <a:gd name="connsiteX96" fmla="*/ 7592277 w 9767847"/>
                <a:gd name="connsiteY96" fmla="*/ 355319 h 6858000"/>
                <a:gd name="connsiteX97" fmla="*/ 7257734 w 9767847"/>
                <a:gd name="connsiteY97" fmla="*/ 81062 h 6858000"/>
                <a:gd name="connsiteX98" fmla="*/ 1892109 w 9767847"/>
                <a:gd name="connsiteY98" fmla="*/ 0 h 6858000"/>
                <a:gd name="connsiteX99" fmla="*/ 2298402 w 9767847"/>
                <a:gd name="connsiteY99" fmla="*/ 0 h 6858000"/>
                <a:gd name="connsiteX100" fmla="*/ 2135542 w 9767847"/>
                <a:gd name="connsiteY100" fmla="*/ 121879 h 6858000"/>
                <a:gd name="connsiteX101" fmla="*/ 1969576 w 9767847"/>
                <a:gd name="connsiteY101" fmla="*/ 259084 h 6858000"/>
                <a:gd name="connsiteX102" fmla="*/ 1659938 w 9767847"/>
                <a:gd name="connsiteY102" fmla="*/ 553953 h 6858000"/>
                <a:gd name="connsiteX103" fmla="*/ 729383 w 9767847"/>
                <a:gd name="connsiteY103" fmla="*/ 1940578 h 6858000"/>
                <a:gd name="connsiteX104" fmla="*/ 578465 w 9767847"/>
                <a:gd name="connsiteY104" fmla="*/ 2324905 h 6858000"/>
                <a:gd name="connsiteX105" fmla="*/ 465080 w 9767847"/>
                <a:gd name="connsiteY105" fmla="*/ 2718973 h 6858000"/>
                <a:gd name="connsiteX106" fmla="*/ 423820 w 9767847"/>
                <a:gd name="connsiteY106" fmla="*/ 2919535 h 6858000"/>
                <a:gd name="connsiteX107" fmla="*/ 392355 w 9767847"/>
                <a:gd name="connsiteY107" fmla="*/ 3122169 h 6858000"/>
                <a:gd name="connsiteX108" fmla="*/ 358801 w 9767847"/>
                <a:gd name="connsiteY108" fmla="*/ 3531013 h 6858000"/>
                <a:gd name="connsiteX109" fmla="*/ 410350 w 9767847"/>
                <a:gd name="connsiteY109" fmla="*/ 4352324 h 6858000"/>
                <a:gd name="connsiteX110" fmla="*/ 449022 w 9767847"/>
                <a:gd name="connsiteY110" fmla="*/ 4555147 h 6858000"/>
                <a:gd name="connsiteX111" fmla="*/ 498882 w 9767847"/>
                <a:gd name="connsiteY111" fmla="*/ 4756463 h 6858000"/>
                <a:gd name="connsiteX112" fmla="*/ 559775 w 9767847"/>
                <a:gd name="connsiteY112" fmla="*/ 4955755 h 6858000"/>
                <a:gd name="connsiteX113" fmla="*/ 631406 w 9767847"/>
                <a:gd name="connsiteY113" fmla="*/ 5152084 h 6858000"/>
                <a:gd name="connsiteX114" fmla="*/ 1023461 w 9767847"/>
                <a:gd name="connsiteY114" fmla="*/ 5898055 h 6858000"/>
                <a:gd name="connsiteX115" fmla="*/ 1575880 w 9767847"/>
                <a:gd name="connsiteY115" fmla="*/ 6551744 h 6858000"/>
                <a:gd name="connsiteX116" fmla="*/ 1905228 w 9767847"/>
                <a:gd name="connsiteY116" fmla="*/ 6833566 h 6858000"/>
                <a:gd name="connsiteX117" fmla="*/ 1938629 w 9767847"/>
                <a:gd name="connsiteY117" fmla="*/ 6858000 h 6858000"/>
                <a:gd name="connsiteX118" fmla="*/ 1368607 w 9767847"/>
                <a:gd name="connsiteY118" fmla="*/ 6858000 h 6858000"/>
                <a:gd name="connsiteX119" fmla="*/ 1115251 w 9767847"/>
                <a:gd name="connsiteY119" fmla="*/ 6594103 h 6858000"/>
                <a:gd name="connsiteX120" fmla="*/ 0 w 9767847"/>
                <a:gd name="connsiteY120" fmla="*/ 3653129 h 6858000"/>
                <a:gd name="connsiteX121" fmla="*/ 1777294 w 9767847"/>
                <a:gd name="connsiteY121" fmla="*/ 8541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Lst>
              <a:rect l="l" t="t" r="r" b="b"/>
              <a:pathLst>
                <a:path w="9767847" h="6858000">
                  <a:moveTo>
                    <a:pt x="7145704" y="0"/>
                  </a:moveTo>
                  <a:lnTo>
                    <a:pt x="7875738" y="0"/>
                  </a:lnTo>
                  <a:lnTo>
                    <a:pt x="7990553" y="85415"/>
                  </a:lnTo>
                  <a:cubicBezTo>
                    <a:pt x="9075991" y="933432"/>
                    <a:pt x="9767847" y="2216793"/>
                    <a:pt x="9767847" y="3653129"/>
                  </a:cubicBezTo>
                  <a:cubicBezTo>
                    <a:pt x="9767847" y="4770280"/>
                    <a:pt x="9349317" y="5794890"/>
                    <a:pt x="8652597" y="6594103"/>
                  </a:cubicBezTo>
                  <a:lnTo>
                    <a:pt x="8399240" y="6858000"/>
                  </a:lnTo>
                  <a:lnTo>
                    <a:pt x="6766926" y="6858000"/>
                  </a:lnTo>
                  <a:lnTo>
                    <a:pt x="6804586" y="6821201"/>
                  </a:lnTo>
                  <a:lnTo>
                    <a:pt x="6881735" y="6745295"/>
                  </a:lnTo>
                  <a:cubicBezTo>
                    <a:pt x="6907435" y="6719979"/>
                    <a:pt x="6933134" y="6694896"/>
                    <a:pt x="6958883" y="6668920"/>
                  </a:cubicBezTo>
                  <a:lnTo>
                    <a:pt x="7267925" y="6359792"/>
                  </a:lnTo>
                  <a:lnTo>
                    <a:pt x="7424360" y="6204783"/>
                  </a:lnTo>
                  <a:cubicBezTo>
                    <a:pt x="7450754" y="6178900"/>
                    <a:pt x="7477598" y="6152829"/>
                    <a:pt x="7504938" y="6126806"/>
                  </a:cubicBezTo>
                  <a:lnTo>
                    <a:pt x="7546396" y="6087795"/>
                  </a:lnTo>
                  <a:cubicBezTo>
                    <a:pt x="7560264" y="6074901"/>
                    <a:pt x="7574780" y="6061630"/>
                    <a:pt x="7588002" y="6049630"/>
                  </a:cubicBezTo>
                  <a:lnTo>
                    <a:pt x="7631000" y="6010807"/>
                  </a:lnTo>
                  <a:lnTo>
                    <a:pt x="7675440" y="5972407"/>
                  </a:lnTo>
                  <a:cubicBezTo>
                    <a:pt x="7690404" y="5959796"/>
                    <a:pt x="7705564" y="5947419"/>
                    <a:pt x="7720626" y="5934949"/>
                  </a:cubicBezTo>
                  <a:cubicBezTo>
                    <a:pt x="7735738" y="5922525"/>
                    <a:pt x="7751197" y="5910619"/>
                    <a:pt x="7766458" y="5898432"/>
                  </a:cubicBezTo>
                  <a:cubicBezTo>
                    <a:pt x="7827949" y="5850290"/>
                    <a:pt x="7890979" y="5804597"/>
                    <a:pt x="7955254" y="5760926"/>
                  </a:cubicBezTo>
                  <a:cubicBezTo>
                    <a:pt x="8083800" y="5673632"/>
                    <a:pt x="8216872" y="5594434"/>
                    <a:pt x="8352678" y="5521728"/>
                  </a:cubicBezTo>
                  <a:lnTo>
                    <a:pt x="8451350" y="5469352"/>
                  </a:lnTo>
                  <a:lnTo>
                    <a:pt x="8548532" y="5417493"/>
                  </a:lnTo>
                  <a:cubicBezTo>
                    <a:pt x="8612110" y="5383188"/>
                    <a:pt x="8673251" y="5349306"/>
                    <a:pt x="8729473" y="5314059"/>
                  </a:cubicBezTo>
                  <a:cubicBezTo>
                    <a:pt x="8743591" y="5305213"/>
                    <a:pt x="8757161" y="5296459"/>
                    <a:pt x="8770781" y="5287330"/>
                  </a:cubicBezTo>
                  <a:cubicBezTo>
                    <a:pt x="8777591" y="5282765"/>
                    <a:pt x="8784451" y="5278201"/>
                    <a:pt x="8790964" y="5273590"/>
                  </a:cubicBezTo>
                  <a:cubicBezTo>
                    <a:pt x="8797574" y="5268977"/>
                    <a:pt x="8804235" y="5264412"/>
                    <a:pt x="8810499" y="5259801"/>
                  </a:cubicBezTo>
                  <a:cubicBezTo>
                    <a:pt x="8835999" y="5241401"/>
                    <a:pt x="8860407" y="5222389"/>
                    <a:pt x="8883571" y="5202577"/>
                  </a:cubicBezTo>
                  <a:cubicBezTo>
                    <a:pt x="8929900" y="5162954"/>
                    <a:pt x="8971258" y="5120413"/>
                    <a:pt x="9006651" y="5074625"/>
                  </a:cubicBezTo>
                  <a:cubicBezTo>
                    <a:pt x="9015351" y="5063426"/>
                    <a:pt x="9024398" y="5050955"/>
                    <a:pt x="9033494" y="5038203"/>
                  </a:cubicBezTo>
                  <a:lnTo>
                    <a:pt x="9040305" y="5028649"/>
                  </a:lnTo>
                  <a:lnTo>
                    <a:pt x="9046568" y="5019379"/>
                  </a:lnTo>
                  <a:cubicBezTo>
                    <a:pt x="9050743" y="5013261"/>
                    <a:pt x="9054819" y="5007050"/>
                    <a:pt x="9058846" y="5000743"/>
                  </a:cubicBezTo>
                  <a:cubicBezTo>
                    <a:pt x="9075002" y="4975615"/>
                    <a:pt x="9090212" y="4949403"/>
                    <a:pt x="9104529" y="4922203"/>
                  </a:cubicBezTo>
                  <a:cubicBezTo>
                    <a:pt x="9133211" y="4867850"/>
                    <a:pt x="9158313" y="4809545"/>
                    <a:pt x="9181081" y="4748792"/>
                  </a:cubicBezTo>
                  <a:cubicBezTo>
                    <a:pt x="9203748" y="4688276"/>
                    <a:pt x="9223383" y="4625876"/>
                    <a:pt x="9240731" y="4561970"/>
                  </a:cubicBezTo>
                  <a:cubicBezTo>
                    <a:pt x="9249481" y="4530064"/>
                    <a:pt x="9257682" y="4497782"/>
                    <a:pt x="9265388" y="4465171"/>
                  </a:cubicBezTo>
                  <a:cubicBezTo>
                    <a:pt x="9269215" y="4448842"/>
                    <a:pt x="9272943" y="4432465"/>
                    <a:pt x="9276571" y="4416041"/>
                  </a:cubicBezTo>
                  <a:lnTo>
                    <a:pt x="9281841" y="4391477"/>
                  </a:lnTo>
                  <a:lnTo>
                    <a:pt x="9286513" y="4368936"/>
                  </a:lnTo>
                  <a:lnTo>
                    <a:pt x="9296754" y="4316136"/>
                  </a:lnTo>
                  <a:lnTo>
                    <a:pt x="9301029" y="4293172"/>
                  </a:lnTo>
                  <a:lnTo>
                    <a:pt x="9302818" y="4282679"/>
                  </a:lnTo>
                  <a:lnTo>
                    <a:pt x="9304658" y="4270914"/>
                  </a:lnTo>
                  <a:lnTo>
                    <a:pt x="9312810" y="4220043"/>
                  </a:lnTo>
                  <a:lnTo>
                    <a:pt x="9316887" y="4194584"/>
                  </a:lnTo>
                  <a:lnTo>
                    <a:pt x="9318923" y="4181878"/>
                  </a:lnTo>
                  <a:cubicBezTo>
                    <a:pt x="9319570" y="4177644"/>
                    <a:pt x="9319969" y="4173267"/>
                    <a:pt x="9320515" y="4168984"/>
                  </a:cubicBezTo>
                  <a:lnTo>
                    <a:pt x="9332445" y="4069079"/>
                  </a:lnTo>
                  <a:cubicBezTo>
                    <a:pt x="9333836" y="4056468"/>
                    <a:pt x="9334880" y="4040986"/>
                    <a:pt x="9336173" y="4022774"/>
                  </a:cubicBezTo>
                  <a:lnTo>
                    <a:pt x="9340199" y="3969269"/>
                  </a:lnTo>
                  <a:cubicBezTo>
                    <a:pt x="9345071" y="3903904"/>
                    <a:pt x="9347358" y="3837081"/>
                    <a:pt x="9347557" y="3770070"/>
                  </a:cubicBezTo>
                  <a:cubicBezTo>
                    <a:pt x="9347656" y="3736518"/>
                    <a:pt x="9347209" y="3702871"/>
                    <a:pt x="9346364" y="3669036"/>
                  </a:cubicBezTo>
                  <a:lnTo>
                    <a:pt x="9344921" y="3619341"/>
                  </a:lnTo>
                  <a:lnTo>
                    <a:pt x="9344524" y="3607624"/>
                  </a:lnTo>
                  <a:lnTo>
                    <a:pt x="9343728" y="3594872"/>
                  </a:lnTo>
                  <a:lnTo>
                    <a:pt x="9342188" y="3569366"/>
                  </a:lnTo>
                  <a:lnTo>
                    <a:pt x="9339056" y="3518354"/>
                  </a:lnTo>
                  <a:cubicBezTo>
                    <a:pt x="9337914" y="3501319"/>
                    <a:pt x="9335874" y="3484236"/>
                    <a:pt x="9334334" y="3467155"/>
                  </a:cubicBezTo>
                  <a:lnTo>
                    <a:pt x="9329363" y="3415908"/>
                  </a:lnTo>
                  <a:lnTo>
                    <a:pt x="9328319" y="3404755"/>
                  </a:lnTo>
                  <a:lnTo>
                    <a:pt x="9327177" y="3394214"/>
                  </a:lnTo>
                  <a:lnTo>
                    <a:pt x="9324293" y="3370872"/>
                  </a:lnTo>
                  <a:lnTo>
                    <a:pt x="9320763" y="3344427"/>
                  </a:lnTo>
                  <a:lnTo>
                    <a:pt x="9317184" y="3315343"/>
                  </a:lnTo>
                  <a:cubicBezTo>
                    <a:pt x="9315594" y="3300991"/>
                    <a:pt x="9313506" y="3286404"/>
                    <a:pt x="9311021" y="3270309"/>
                  </a:cubicBezTo>
                  <a:lnTo>
                    <a:pt x="9302719" y="3219815"/>
                  </a:lnTo>
                  <a:cubicBezTo>
                    <a:pt x="9299936" y="3203157"/>
                    <a:pt x="9297003" y="3186498"/>
                    <a:pt x="9293970" y="3169887"/>
                  </a:cubicBezTo>
                  <a:cubicBezTo>
                    <a:pt x="9281891" y="3103393"/>
                    <a:pt x="9267674" y="3037182"/>
                    <a:pt x="9252065" y="2971205"/>
                  </a:cubicBezTo>
                  <a:cubicBezTo>
                    <a:pt x="9244261" y="2938265"/>
                    <a:pt x="9235959" y="2905371"/>
                    <a:pt x="9227211" y="2872571"/>
                  </a:cubicBezTo>
                  <a:lnTo>
                    <a:pt x="9220699" y="2848524"/>
                  </a:lnTo>
                  <a:lnTo>
                    <a:pt x="9213740" y="2824289"/>
                  </a:lnTo>
                  <a:cubicBezTo>
                    <a:pt x="9209216" y="2808147"/>
                    <a:pt x="9204345" y="2791866"/>
                    <a:pt x="9199374" y="2775536"/>
                  </a:cubicBezTo>
                  <a:cubicBezTo>
                    <a:pt x="9159855" y="2645184"/>
                    <a:pt x="9114272" y="2516197"/>
                    <a:pt x="9061829" y="2389515"/>
                  </a:cubicBezTo>
                  <a:cubicBezTo>
                    <a:pt x="9035582" y="2326175"/>
                    <a:pt x="9008043" y="2263258"/>
                    <a:pt x="8978865" y="2200953"/>
                  </a:cubicBezTo>
                  <a:lnTo>
                    <a:pt x="8956694" y="2154317"/>
                  </a:lnTo>
                  <a:lnTo>
                    <a:pt x="8934176" y="2108012"/>
                  </a:lnTo>
                  <a:cubicBezTo>
                    <a:pt x="8918915" y="2077189"/>
                    <a:pt x="8903157" y="2046130"/>
                    <a:pt x="8887151" y="2015448"/>
                  </a:cubicBezTo>
                  <a:cubicBezTo>
                    <a:pt x="8854988" y="1953989"/>
                    <a:pt x="8822082" y="1892908"/>
                    <a:pt x="8787533" y="1832625"/>
                  </a:cubicBezTo>
                  <a:lnTo>
                    <a:pt x="8761485" y="1787496"/>
                  </a:lnTo>
                  <a:lnTo>
                    <a:pt x="8734791" y="1741991"/>
                  </a:lnTo>
                  <a:cubicBezTo>
                    <a:pt x="8717047" y="1711921"/>
                    <a:pt x="8699200" y="1682461"/>
                    <a:pt x="8680808" y="1652910"/>
                  </a:cubicBezTo>
                  <a:cubicBezTo>
                    <a:pt x="8644322" y="1593756"/>
                    <a:pt x="8606194" y="1535216"/>
                    <a:pt x="8567024" y="1477004"/>
                  </a:cubicBezTo>
                  <a:lnTo>
                    <a:pt x="8537446" y="1433428"/>
                  </a:lnTo>
                  <a:lnTo>
                    <a:pt x="8507423" y="1389994"/>
                  </a:lnTo>
                  <a:cubicBezTo>
                    <a:pt x="8487390" y="1361382"/>
                    <a:pt x="8467158" y="1332817"/>
                    <a:pt x="8446529" y="1304393"/>
                  </a:cubicBezTo>
                  <a:cubicBezTo>
                    <a:pt x="8405271" y="1247595"/>
                    <a:pt x="8362718" y="1191218"/>
                    <a:pt x="8319224" y="1135124"/>
                  </a:cubicBezTo>
                  <a:lnTo>
                    <a:pt x="8286366" y="1093148"/>
                  </a:lnTo>
                  <a:lnTo>
                    <a:pt x="8270161" y="1072538"/>
                  </a:lnTo>
                  <a:lnTo>
                    <a:pt x="8253856" y="1052254"/>
                  </a:lnTo>
                  <a:cubicBezTo>
                    <a:pt x="8231636" y="1024773"/>
                    <a:pt x="8209117" y="997479"/>
                    <a:pt x="8186352" y="970373"/>
                  </a:cubicBezTo>
                  <a:cubicBezTo>
                    <a:pt x="8140917" y="916020"/>
                    <a:pt x="8094240" y="862515"/>
                    <a:pt x="8046768" y="809527"/>
                  </a:cubicBezTo>
                  <a:lnTo>
                    <a:pt x="8010927" y="769951"/>
                  </a:lnTo>
                  <a:lnTo>
                    <a:pt x="7974788" y="730751"/>
                  </a:lnTo>
                  <a:cubicBezTo>
                    <a:pt x="7950382" y="704587"/>
                    <a:pt x="7925824" y="678563"/>
                    <a:pt x="7901070" y="652823"/>
                  </a:cubicBezTo>
                  <a:cubicBezTo>
                    <a:pt x="7851510" y="601387"/>
                    <a:pt x="7801404" y="550612"/>
                    <a:pt x="7750054" y="501106"/>
                  </a:cubicBezTo>
                  <a:cubicBezTo>
                    <a:pt x="7698902" y="451742"/>
                    <a:pt x="7645913" y="403036"/>
                    <a:pt x="7592277" y="355319"/>
                  </a:cubicBezTo>
                  <a:cubicBezTo>
                    <a:pt x="7484856" y="259884"/>
                    <a:pt x="7373308" y="168402"/>
                    <a:pt x="7257734" y="81062"/>
                  </a:cubicBezTo>
                  <a:close/>
                  <a:moveTo>
                    <a:pt x="1892109" y="0"/>
                  </a:moveTo>
                  <a:lnTo>
                    <a:pt x="2298402" y="0"/>
                  </a:lnTo>
                  <a:lnTo>
                    <a:pt x="2135542" y="121879"/>
                  </a:lnTo>
                  <a:cubicBezTo>
                    <a:pt x="2078998" y="166378"/>
                    <a:pt x="2023659" y="212143"/>
                    <a:pt x="1969576" y="259084"/>
                  </a:cubicBezTo>
                  <a:cubicBezTo>
                    <a:pt x="1861309" y="352918"/>
                    <a:pt x="1758064" y="451412"/>
                    <a:pt x="1659938" y="553953"/>
                  </a:cubicBezTo>
                  <a:cubicBezTo>
                    <a:pt x="1266987" y="964444"/>
                    <a:pt x="953820" y="1435593"/>
                    <a:pt x="729383" y="1940578"/>
                  </a:cubicBezTo>
                  <a:cubicBezTo>
                    <a:pt x="673260" y="2066459"/>
                    <a:pt x="622855" y="2195070"/>
                    <a:pt x="578465" y="2324905"/>
                  </a:cubicBezTo>
                  <a:cubicBezTo>
                    <a:pt x="534125" y="2454785"/>
                    <a:pt x="496147" y="2586314"/>
                    <a:pt x="465080" y="2718973"/>
                  </a:cubicBezTo>
                  <a:cubicBezTo>
                    <a:pt x="449769" y="2785089"/>
                    <a:pt x="435850" y="2852289"/>
                    <a:pt x="423820" y="2919535"/>
                  </a:cubicBezTo>
                  <a:cubicBezTo>
                    <a:pt x="411840" y="2986829"/>
                    <a:pt x="401054" y="3054358"/>
                    <a:pt x="392355" y="3122169"/>
                  </a:cubicBezTo>
                  <a:cubicBezTo>
                    <a:pt x="374509" y="3257744"/>
                    <a:pt x="363424" y="3393978"/>
                    <a:pt x="358801" y="3531013"/>
                  </a:cubicBezTo>
                  <a:cubicBezTo>
                    <a:pt x="349009" y="3804941"/>
                    <a:pt x="366357" y="4079668"/>
                    <a:pt x="410350" y="4352324"/>
                  </a:cubicBezTo>
                  <a:cubicBezTo>
                    <a:pt x="421286" y="4420230"/>
                    <a:pt x="434209" y="4487758"/>
                    <a:pt x="449022" y="4555147"/>
                  </a:cubicBezTo>
                  <a:cubicBezTo>
                    <a:pt x="463737" y="4622534"/>
                    <a:pt x="480389" y="4689686"/>
                    <a:pt x="498882" y="4756463"/>
                  </a:cubicBezTo>
                  <a:cubicBezTo>
                    <a:pt x="517373" y="4823239"/>
                    <a:pt x="537704" y="4889733"/>
                    <a:pt x="559775" y="4955755"/>
                  </a:cubicBezTo>
                  <a:cubicBezTo>
                    <a:pt x="581946" y="5021873"/>
                    <a:pt x="605358" y="5087473"/>
                    <a:pt x="631406" y="5152084"/>
                  </a:cubicBezTo>
                  <a:cubicBezTo>
                    <a:pt x="734055" y="5411706"/>
                    <a:pt x="865188" y="5662668"/>
                    <a:pt x="1023461" y="5898055"/>
                  </a:cubicBezTo>
                  <a:cubicBezTo>
                    <a:pt x="1181487" y="6133676"/>
                    <a:pt x="1367051" y="6353345"/>
                    <a:pt x="1575880" y="6551744"/>
                  </a:cubicBezTo>
                  <a:cubicBezTo>
                    <a:pt x="1680269" y="6651014"/>
                    <a:pt x="1790338" y="6745037"/>
                    <a:pt x="1905228" y="6833566"/>
                  </a:cubicBezTo>
                  <a:lnTo>
                    <a:pt x="1938629" y="6858000"/>
                  </a:lnTo>
                  <a:lnTo>
                    <a:pt x="1368607" y="6858000"/>
                  </a:lnTo>
                  <a:lnTo>
                    <a:pt x="1115251" y="6594103"/>
                  </a:lnTo>
                  <a:cubicBezTo>
                    <a:pt x="418530" y="5794890"/>
                    <a:pt x="0" y="4770280"/>
                    <a:pt x="0" y="3653129"/>
                  </a:cubicBezTo>
                  <a:cubicBezTo>
                    <a:pt x="0" y="2216793"/>
                    <a:pt x="691856" y="933432"/>
                    <a:pt x="1777294" y="85415"/>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lt1"/>
                </a:solidFill>
              </a:endParaRPr>
            </a:p>
          </p:txBody>
        </p:sp>
      </p:grpSp>
      <p:sp>
        <p:nvSpPr>
          <p:cNvPr id="3" name="Tekstvak 2">
            <a:extLst>
              <a:ext uri="{FF2B5EF4-FFF2-40B4-BE49-F238E27FC236}">
                <a16:creationId xmlns:a16="http://schemas.microsoft.com/office/drawing/2014/main" id="{CE267B17-FBAE-C7A7-19F5-7073C84C2ACF}"/>
              </a:ext>
            </a:extLst>
          </p:cNvPr>
          <p:cNvSpPr txBox="1"/>
          <p:nvPr/>
        </p:nvSpPr>
        <p:spPr>
          <a:xfrm>
            <a:off x="2867128" y="2707323"/>
            <a:ext cx="6457437" cy="2387918"/>
          </a:xfrm>
          <a:prstGeom prst="rect">
            <a:avLst/>
          </a:prstGeom>
        </p:spPr>
        <p:txBody>
          <a:bodyPr vert="horz" lIns="91440" tIns="45720" rIns="91440" bIns="45720" rtlCol="0" anchor="b">
            <a:normAutofit fontScale="77500" lnSpcReduction="20000"/>
          </a:bodyPr>
          <a:lstStyle/>
          <a:p>
            <a:pPr algn="ctr">
              <a:lnSpc>
                <a:spcPct val="90000"/>
              </a:lnSpc>
              <a:spcBef>
                <a:spcPct val="0"/>
              </a:spcBef>
              <a:spcAft>
                <a:spcPts val="600"/>
              </a:spcAft>
            </a:pPr>
            <a:r>
              <a:rPr lang="en-US" sz="5800" b="1" kern="1200" dirty="0" err="1">
                <a:solidFill>
                  <a:schemeClr val="tx2"/>
                </a:solidFill>
                <a:latin typeface="+mj-lt"/>
                <a:ea typeface="+mj-ea"/>
                <a:cs typeface="+mj-cs"/>
              </a:rPr>
              <a:t>Informatiebijeenkomst</a:t>
            </a:r>
            <a:r>
              <a:rPr lang="en-US" sz="5800" b="1" kern="1200" dirty="0">
                <a:solidFill>
                  <a:schemeClr val="tx2"/>
                </a:solidFill>
                <a:latin typeface="+mj-lt"/>
                <a:ea typeface="+mj-ea"/>
                <a:cs typeface="+mj-cs"/>
              </a:rPr>
              <a:t> </a:t>
            </a:r>
            <a:r>
              <a:rPr lang="en-US" sz="5800" b="1" kern="1200" dirty="0" err="1">
                <a:solidFill>
                  <a:schemeClr val="tx2"/>
                </a:solidFill>
                <a:latin typeface="+mj-lt"/>
                <a:ea typeface="+mj-ea"/>
                <a:cs typeface="+mj-cs"/>
              </a:rPr>
              <a:t>voor</a:t>
            </a:r>
            <a:r>
              <a:rPr lang="en-US" sz="5800" b="1" kern="1200" dirty="0">
                <a:solidFill>
                  <a:schemeClr val="tx2"/>
                </a:solidFill>
                <a:latin typeface="+mj-lt"/>
                <a:ea typeface="+mj-ea"/>
                <a:cs typeface="+mj-cs"/>
              </a:rPr>
              <a:t> </a:t>
            </a:r>
            <a:r>
              <a:rPr lang="en-US" sz="5800" b="1" kern="1200" dirty="0" err="1">
                <a:solidFill>
                  <a:schemeClr val="tx2"/>
                </a:solidFill>
                <a:latin typeface="+mj-lt"/>
                <a:ea typeface="+mj-ea"/>
                <a:cs typeface="+mj-cs"/>
              </a:rPr>
              <a:t>familie</a:t>
            </a:r>
            <a:endParaRPr lang="en-US" sz="5800" b="1" kern="1200" dirty="0">
              <a:solidFill>
                <a:schemeClr val="tx2"/>
              </a:solidFill>
              <a:latin typeface="+mj-lt"/>
              <a:ea typeface="+mj-ea"/>
              <a:cs typeface="+mj-cs"/>
            </a:endParaRPr>
          </a:p>
          <a:p>
            <a:pPr algn="ctr">
              <a:lnSpc>
                <a:spcPct val="90000"/>
              </a:lnSpc>
              <a:spcBef>
                <a:spcPct val="0"/>
              </a:spcBef>
              <a:spcAft>
                <a:spcPts val="600"/>
              </a:spcAft>
            </a:pPr>
            <a:endParaRPr lang="en-US" sz="3600" b="1" kern="1200" dirty="0">
              <a:solidFill>
                <a:schemeClr val="tx2"/>
              </a:solidFill>
              <a:latin typeface="+mj-lt"/>
              <a:ea typeface="+mj-ea"/>
              <a:cs typeface="+mj-cs"/>
            </a:endParaRPr>
          </a:p>
          <a:p>
            <a:pPr algn="ctr">
              <a:lnSpc>
                <a:spcPct val="90000"/>
              </a:lnSpc>
              <a:spcBef>
                <a:spcPct val="0"/>
              </a:spcBef>
              <a:spcAft>
                <a:spcPts val="600"/>
              </a:spcAft>
            </a:pPr>
            <a:r>
              <a:rPr lang="en-US" sz="3600" b="1" kern="1200" dirty="0">
                <a:solidFill>
                  <a:schemeClr val="tx2"/>
                </a:solidFill>
                <a:latin typeface="+mj-lt"/>
                <a:ea typeface="+mj-ea"/>
                <a:cs typeface="+mj-cs"/>
              </a:rPr>
              <a:t>Hoe </a:t>
            </a:r>
            <a:r>
              <a:rPr lang="en-US" sz="3600" b="1" kern="1200" dirty="0" err="1">
                <a:solidFill>
                  <a:schemeClr val="tx2"/>
                </a:solidFill>
                <a:latin typeface="+mj-lt"/>
                <a:ea typeface="+mj-ea"/>
                <a:cs typeface="+mj-cs"/>
              </a:rPr>
              <a:t>werken</a:t>
            </a:r>
            <a:r>
              <a:rPr lang="en-US" sz="3600" b="1" kern="1200" dirty="0">
                <a:solidFill>
                  <a:schemeClr val="tx2"/>
                </a:solidFill>
                <a:latin typeface="+mj-lt"/>
                <a:ea typeface="+mj-ea"/>
                <a:cs typeface="+mj-cs"/>
              </a:rPr>
              <a:t> we </a:t>
            </a:r>
            <a:r>
              <a:rPr lang="en-US" sz="3600" b="1" kern="1200" dirty="0" err="1">
                <a:solidFill>
                  <a:schemeClr val="tx2"/>
                </a:solidFill>
                <a:latin typeface="+mj-lt"/>
                <a:ea typeface="+mj-ea"/>
                <a:cs typeface="+mj-cs"/>
              </a:rPr>
              <a:t>aan</a:t>
            </a:r>
            <a:r>
              <a:rPr lang="en-US" sz="3600" b="1" kern="1200" dirty="0">
                <a:solidFill>
                  <a:schemeClr val="tx2"/>
                </a:solidFill>
                <a:latin typeface="+mj-lt"/>
                <a:ea typeface="+mj-ea"/>
                <a:cs typeface="+mj-cs"/>
              </a:rPr>
              <a:t> </a:t>
            </a:r>
          </a:p>
          <a:p>
            <a:pPr algn="ctr">
              <a:lnSpc>
                <a:spcPct val="90000"/>
              </a:lnSpc>
              <a:spcBef>
                <a:spcPct val="0"/>
              </a:spcBef>
              <a:spcAft>
                <a:spcPts val="600"/>
              </a:spcAft>
            </a:pPr>
            <a:r>
              <a:rPr lang="en-US" sz="3600" b="1" kern="1200" dirty="0" err="1">
                <a:solidFill>
                  <a:schemeClr val="tx2"/>
                </a:solidFill>
                <a:latin typeface="+mj-lt"/>
                <a:ea typeface="+mj-ea"/>
                <a:cs typeface="+mj-cs"/>
              </a:rPr>
              <a:t>goede</a:t>
            </a:r>
            <a:r>
              <a:rPr lang="en-US" sz="3600" b="1" kern="1200" dirty="0">
                <a:solidFill>
                  <a:schemeClr val="tx2"/>
                </a:solidFill>
                <a:latin typeface="+mj-lt"/>
                <a:ea typeface="+mj-ea"/>
                <a:cs typeface="+mj-cs"/>
              </a:rPr>
              <a:t> </a:t>
            </a:r>
            <a:r>
              <a:rPr lang="en-US" sz="3600" b="1" kern="1200" dirty="0" err="1">
                <a:solidFill>
                  <a:schemeClr val="tx2"/>
                </a:solidFill>
                <a:latin typeface="+mj-lt"/>
                <a:ea typeface="+mj-ea"/>
                <a:cs typeface="+mj-cs"/>
              </a:rPr>
              <a:t>palliatieve</a:t>
            </a:r>
            <a:r>
              <a:rPr lang="en-US" sz="3600" b="1" kern="1200" dirty="0">
                <a:solidFill>
                  <a:schemeClr val="tx2"/>
                </a:solidFill>
                <a:latin typeface="+mj-lt"/>
                <a:ea typeface="+mj-ea"/>
                <a:cs typeface="+mj-cs"/>
              </a:rPr>
              <a:t> zorg?</a:t>
            </a:r>
          </a:p>
          <a:p>
            <a:pPr algn="ctr">
              <a:lnSpc>
                <a:spcPct val="90000"/>
              </a:lnSpc>
              <a:spcBef>
                <a:spcPct val="0"/>
              </a:spcBef>
              <a:spcAft>
                <a:spcPts val="600"/>
              </a:spcAft>
            </a:pPr>
            <a:endParaRPr lang="en-US" sz="3600" b="1" kern="1200" dirty="0">
              <a:solidFill>
                <a:schemeClr val="tx2"/>
              </a:solidFill>
              <a:latin typeface="+mj-lt"/>
              <a:ea typeface="+mj-ea"/>
              <a:cs typeface="+mj-cs"/>
            </a:endParaRPr>
          </a:p>
        </p:txBody>
      </p:sp>
      <p:grpSp>
        <p:nvGrpSpPr>
          <p:cNvPr id="84" name="Group 83">
            <a:extLst>
              <a:ext uri="{FF2B5EF4-FFF2-40B4-BE49-F238E27FC236}">
                <a16:creationId xmlns:a16="http://schemas.microsoft.com/office/drawing/2014/main" id="{87F87F1B-42BA-4AC7-A4E2-41544DDB2CE3}"/>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305" y="-4155"/>
            <a:ext cx="2514948" cy="2174333"/>
            <a:chOff x="-305" y="-4155"/>
            <a:chExt cx="2514948" cy="2174333"/>
          </a:xfrm>
        </p:grpSpPr>
        <p:sp>
          <p:nvSpPr>
            <p:cNvPr id="85" name="Freeform: Shape 84">
              <a:extLst>
                <a:ext uri="{FF2B5EF4-FFF2-40B4-BE49-F238E27FC236}">
                  <a16:creationId xmlns:a16="http://schemas.microsoft.com/office/drawing/2014/main" id="{68B53067-4E48-4E71-A6A9-A8CAABAFBF6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0"/>
              <a:ext cx="2514948" cy="2170178"/>
            </a:xfrm>
            <a:custGeom>
              <a:avLst/>
              <a:gdLst>
                <a:gd name="connsiteX0" fmla="*/ 2466091 w 2514948"/>
                <a:gd name="connsiteY0" fmla="*/ 0 h 2170178"/>
                <a:gd name="connsiteX1" fmla="*/ 2514948 w 2514948"/>
                <a:gd name="connsiteY1" fmla="*/ 0 h 2170178"/>
                <a:gd name="connsiteX2" fmla="*/ 2512286 w 2514948"/>
                <a:gd name="connsiteY2" fmla="*/ 12375 h 2170178"/>
                <a:gd name="connsiteX3" fmla="*/ 2394961 w 2514948"/>
                <a:gd name="connsiteY3" fmla="*/ 368660 h 2170178"/>
                <a:gd name="connsiteX4" fmla="*/ 2289734 w 2514948"/>
                <a:gd name="connsiteY4" fmla="*/ 598078 h 2170178"/>
                <a:gd name="connsiteX5" fmla="*/ 2163747 w 2514948"/>
                <a:gd name="connsiteY5" fmla="*/ 819078 h 2170178"/>
                <a:gd name="connsiteX6" fmla="*/ 1852241 w 2514948"/>
                <a:gd name="connsiteY6" fmla="*/ 1228932 h 2170178"/>
                <a:gd name="connsiteX7" fmla="*/ 1668235 w 2514948"/>
                <a:gd name="connsiteY7" fmla="*/ 1413844 h 2170178"/>
                <a:gd name="connsiteX8" fmla="*/ 1619510 w 2514948"/>
                <a:gd name="connsiteY8" fmla="*/ 1457722 h 2170178"/>
                <a:gd name="connsiteX9" fmla="*/ 1569835 w 2514948"/>
                <a:gd name="connsiteY9" fmla="*/ 1500704 h 2170178"/>
                <a:gd name="connsiteX10" fmla="*/ 1467169 w 2514948"/>
                <a:gd name="connsiteY10" fmla="*/ 1583266 h 2170178"/>
                <a:gd name="connsiteX11" fmla="*/ 1018393 w 2514948"/>
                <a:gd name="connsiteY11" fmla="*/ 1867576 h 2170178"/>
                <a:gd name="connsiteX12" fmla="*/ 255857 w 2514948"/>
                <a:gd name="connsiteY12" fmla="*/ 2133049 h 2170178"/>
                <a:gd name="connsiteX13" fmla="*/ 0 w 2514948"/>
                <a:gd name="connsiteY13" fmla="*/ 2170178 h 2170178"/>
                <a:gd name="connsiteX14" fmla="*/ 0 w 2514948"/>
                <a:gd name="connsiteY14" fmla="*/ 1940056 h 2170178"/>
                <a:gd name="connsiteX15" fmla="*/ 201609 w 2514948"/>
                <a:gd name="connsiteY15" fmla="*/ 1902856 h 2170178"/>
                <a:gd name="connsiteX16" fmla="*/ 440974 w 2514948"/>
                <a:gd name="connsiteY16" fmla="*/ 1838472 h 2170178"/>
                <a:gd name="connsiteX17" fmla="*/ 674558 w 2514948"/>
                <a:gd name="connsiteY17" fmla="*/ 1756359 h 2170178"/>
                <a:gd name="connsiteX18" fmla="*/ 901222 w 2514948"/>
                <a:gd name="connsiteY18" fmla="*/ 1657142 h 2170178"/>
                <a:gd name="connsiteX19" fmla="*/ 1330943 w 2514948"/>
                <a:gd name="connsiteY19" fmla="*/ 1413396 h 2170178"/>
                <a:gd name="connsiteX20" fmla="*/ 1432566 w 2514948"/>
                <a:gd name="connsiteY20" fmla="*/ 1343193 h 2170178"/>
                <a:gd name="connsiteX21" fmla="*/ 1482527 w 2514948"/>
                <a:gd name="connsiteY21" fmla="*/ 1306926 h 2170178"/>
                <a:gd name="connsiteX22" fmla="*/ 1531821 w 2514948"/>
                <a:gd name="connsiteY22" fmla="*/ 1269765 h 2170178"/>
                <a:gd name="connsiteX23" fmla="*/ 1721986 w 2514948"/>
                <a:gd name="connsiteY23" fmla="*/ 1112073 h 2170178"/>
                <a:gd name="connsiteX24" fmla="*/ 2061460 w 2514948"/>
                <a:gd name="connsiteY24" fmla="*/ 754336 h 2170178"/>
                <a:gd name="connsiteX25" fmla="*/ 2206218 w 2514948"/>
                <a:gd name="connsiteY25" fmla="*/ 554827 h 2170178"/>
                <a:gd name="connsiteX26" fmla="*/ 2329455 w 2514948"/>
                <a:gd name="connsiteY26" fmla="*/ 341886 h 2170178"/>
                <a:gd name="connsiteX27" fmla="*/ 2356757 w 2514948"/>
                <a:gd name="connsiteY27" fmla="*/ 286815 h 2170178"/>
                <a:gd name="connsiteX28" fmla="*/ 2370030 w 2514948"/>
                <a:gd name="connsiteY28" fmla="*/ 259056 h 2170178"/>
                <a:gd name="connsiteX29" fmla="*/ 2382637 w 2514948"/>
                <a:gd name="connsiteY29" fmla="*/ 231028 h 2170178"/>
                <a:gd name="connsiteX30" fmla="*/ 2406716 w 2514948"/>
                <a:gd name="connsiteY30" fmla="*/ 174525 h 2170178"/>
                <a:gd name="connsiteX31" fmla="*/ 2429278 w 2514948"/>
                <a:gd name="connsiteY31" fmla="*/ 117393 h 21701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2514948" h="2170178">
                  <a:moveTo>
                    <a:pt x="2466091" y="0"/>
                  </a:moveTo>
                  <a:lnTo>
                    <a:pt x="2514948" y="0"/>
                  </a:lnTo>
                  <a:lnTo>
                    <a:pt x="2512286" y="12375"/>
                  </a:lnTo>
                  <a:cubicBezTo>
                    <a:pt x="2481760" y="133161"/>
                    <a:pt x="2442526" y="252239"/>
                    <a:pt x="2394961" y="368660"/>
                  </a:cubicBezTo>
                  <a:cubicBezTo>
                    <a:pt x="2363109" y="446208"/>
                    <a:pt x="2328603" y="523039"/>
                    <a:pt x="2289734" y="598078"/>
                  </a:cubicBezTo>
                  <a:cubicBezTo>
                    <a:pt x="2251436" y="673387"/>
                    <a:pt x="2209251" y="747083"/>
                    <a:pt x="2163747" y="819078"/>
                  </a:cubicBezTo>
                  <a:cubicBezTo>
                    <a:pt x="2072646" y="962979"/>
                    <a:pt x="1968652" y="1100611"/>
                    <a:pt x="1852241" y="1228932"/>
                  </a:cubicBezTo>
                  <a:cubicBezTo>
                    <a:pt x="1793748" y="1292868"/>
                    <a:pt x="1732698" y="1354923"/>
                    <a:pt x="1668235" y="1413844"/>
                  </a:cubicBezTo>
                  <a:cubicBezTo>
                    <a:pt x="1652214" y="1428709"/>
                    <a:pt x="1636100" y="1443395"/>
                    <a:pt x="1619510" y="1457722"/>
                  </a:cubicBezTo>
                  <a:cubicBezTo>
                    <a:pt x="1603015" y="1472140"/>
                    <a:pt x="1586805" y="1486825"/>
                    <a:pt x="1569835" y="1500704"/>
                  </a:cubicBezTo>
                  <a:cubicBezTo>
                    <a:pt x="1536276" y="1528911"/>
                    <a:pt x="1501865" y="1556223"/>
                    <a:pt x="1467169" y="1583266"/>
                  </a:cubicBezTo>
                  <a:cubicBezTo>
                    <a:pt x="1327719" y="1690722"/>
                    <a:pt x="1177085" y="1785910"/>
                    <a:pt x="1018393" y="1867576"/>
                  </a:cubicBezTo>
                  <a:cubicBezTo>
                    <a:pt x="780425" y="1990142"/>
                    <a:pt x="522567" y="2080875"/>
                    <a:pt x="255857" y="2133049"/>
                  </a:cubicBezTo>
                  <a:lnTo>
                    <a:pt x="0" y="2170178"/>
                  </a:lnTo>
                  <a:lnTo>
                    <a:pt x="0" y="1940056"/>
                  </a:lnTo>
                  <a:lnTo>
                    <a:pt x="201609" y="1902856"/>
                  </a:lnTo>
                  <a:cubicBezTo>
                    <a:pt x="282186" y="1884231"/>
                    <a:pt x="362102" y="1863008"/>
                    <a:pt x="440974" y="1838472"/>
                  </a:cubicBezTo>
                  <a:cubicBezTo>
                    <a:pt x="519848" y="1814027"/>
                    <a:pt x="597771" y="1786627"/>
                    <a:pt x="674558" y="1756359"/>
                  </a:cubicBezTo>
                  <a:cubicBezTo>
                    <a:pt x="751250" y="1726003"/>
                    <a:pt x="826900" y="1692870"/>
                    <a:pt x="901222" y="1657142"/>
                  </a:cubicBezTo>
                  <a:cubicBezTo>
                    <a:pt x="1049865" y="1585774"/>
                    <a:pt x="1193581" y="1504376"/>
                    <a:pt x="1330943" y="1413396"/>
                  </a:cubicBezTo>
                  <a:cubicBezTo>
                    <a:pt x="1365165" y="1390563"/>
                    <a:pt x="1399293" y="1367370"/>
                    <a:pt x="1432566" y="1343193"/>
                  </a:cubicBezTo>
                  <a:cubicBezTo>
                    <a:pt x="1449441" y="1331373"/>
                    <a:pt x="1465936" y="1319104"/>
                    <a:pt x="1482527" y="1306926"/>
                  </a:cubicBezTo>
                  <a:cubicBezTo>
                    <a:pt x="1499210" y="1294837"/>
                    <a:pt x="1515611" y="1282391"/>
                    <a:pt x="1531821" y="1269765"/>
                  </a:cubicBezTo>
                  <a:cubicBezTo>
                    <a:pt x="1596947" y="1219350"/>
                    <a:pt x="1660652" y="1167055"/>
                    <a:pt x="1721986" y="1112073"/>
                  </a:cubicBezTo>
                  <a:cubicBezTo>
                    <a:pt x="1844940" y="1002469"/>
                    <a:pt x="1958983" y="882926"/>
                    <a:pt x="2061460" y="754336"/>
                  </a:cubicBezTo>
                  <a:cubicBezTo>
                    <a:pt x="2112652" y="690042"/>
                    <a:pt x="2161094" y="623510"/>
                    <a:pt x="2206218" y="554827"/>
                  </a:cubicBezTo>
                  <a:cubicBezTo>
                    <a:pt x="2250583" y="485787"/>
                    <a:pt x="2292484" y="415046"/>
                    <a:pt x="2329455" y="341886"/>
                  </a:cubicBezTo>
                  <a:cubicBezTo>
                    <a:pt x="2339030" y="323709"/>
                    <a:pt x="2347941" y="305261"/>
                    <a:pt x="2356757" y="286815"/>
                  </a:cubicBezTo>
                  <a:lnTo>
                    <a:pt x="2370030" y="259056"/>
                  </a:lnTo>
                  <a:lnTo>
                    <a:pt x="2382637" y="231028"/>
                  </a:lnTo>
                  <a:cubicBezTo>
                    <a:pt x="2390885" y="212312"/>
                    <a:pt x="2399227" y="193598"/>
                    <a:pt x="2406716" y="174525"/>
                  </a:cubicBezTo>
                  <a:cubicBezTo>
                    <a:pt x="2414206" y="155452"/>
                    <a:pt x="2422453" y="136646"/>
                    <a:pt x="2429278" y="117393"/>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Freeform: Shape 85">
              <a:extLst>
                <a:ext uri="{FF2B5EF4-FFF2-40B4-BE49-F238E27FC236}">
                  <a16:creationId xmlns:a16="http://schemas.microsoft.com/office/drawing/2014/main" id="{06D1A0D3-4BB8-41D9-9CE7-2884C83F448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4155"/>
              <a:ext cx="2493062" cy="1947896"/>
            </a:xfrm>
            <a:custGeom>
              <a:avLst/>
              <a:gdLst>
                <a:gd name="connsiteX0" fmla="*/ 1896911 w 2493062"/>
                <a:gd name="connsiteY0" fmla="*/ 0 h 1947896"/>
                <a:gd name="connsiteX1" fmla="*/ 2493062 w 2493062"/>
                <a:gd name="connsiteY1" fmla="*/ 0 h 1947896"/>
                <a:gd name="connsiteX2" fmla="*/ 2435315 w 2493062"/>
                <a:gd name="connsiteY2" fmla="*/ 178165 h 1947896"/>
                <a:gd name="connsiteX3" fmla="*/ 93066 w 2493062"/>
                <a:gd name="connsiteY3" fmla="*/ 1935859 h 1947896"/>
                <a:gd name="connsiteX4" fmla="*/ 0 w 2493062"/>
                <a:gd name="connsiteY4" fmla="*/ 1947896 h 1947896"/>
                <a:gd name="connsiteX5" fmla="*/ 0 w 2493062"/>
                <a:gd name="connsiteY5" fmla="*/ 1404756 h 1947896"/>
                <a:gd name="connsiteX6" fmla="*/ 17392 w 2493062"/>
                <a:gd name="connsiteY6" fmla="*/ 1402364 h 1947896"/>
                <a:gd name="connsiteX7" fmla="*/ 464249 w 2493062"/>
                <a:gd name="connsiteY7" fmla="*/ 1281208 h 1947896"/>
                <a:gd name="connsiteX8" fmla="*/ 1260556 w 2493062"/>
                <a:gd name="connsiteY8" fmla="*/ 833835 h 1947896"/>
                <a:gd name="connsiteX9" fmla="*/ 1807924 w 2493062"/>
                <a:gd name="connsiteY9" fmla="*/ 193222 h 1947896"/>
                <a:gd name="connsiteX10" fmla="*/ 1874357 w 2493062"/>
                <a:gd name="connsiteY10" fmla="*/ 58333 h 19478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493062" h="1947896">
                  <a:moveTo>
                    <a:pt x="1896911" y="0"/>
                  </a:moveTo>
                  <a:lnTo>
                    <a:pt x="2493062" y="0"/>
                  </a:lnTo>
                  <a:lnTo>
                    <a:pt x="2435315" y="178165"/>
                  </a:lnTo>
                  <a:cubicBezTo>
                    <a:pt x="2088122" y="1071812"/>
                    <a:pt x="1129732" y="1758033"/>
                    <a:pt x="93066" y="1935859"/>
                  </a:cubicBezTo>
                  <a:lnTo>
                    <a:pt x="0" y="1947896"/>
                  </a:lnTo>
                  <a:lnTo>
                    <a:pt x="0" y="1404756"/>
                  </a:lnTo>
                  <a:lnTo>
                    <a:pt x="17392" y="1402364"/>
                  </a:lnTo>
                  <a:cubicBezTo>
                    <a:pt x="167719" y="1375030"/>
                    <a:pt x="318070" y="1334398"/>
                    <a:pt x="464249" y="1281208"/>
                  </a:cubicBezTo>
                  <a:cubicBezTo>
                    <a:pt x="753480" y="1176081"/>
                    <a:pt x="1028869" y="1021346"/>
                    <a:pt x="1260556" y="833835"/>
                  </a:cubicBezTo>
                  <a:cubicBezTo>
                    <a:pt x="1491960" y="646594"/>
                    <a:pt x="1681177" y="425056"/>
                    <a:pt x="1807924" y="193222"/>
                  </a:cubicBezTo>
                  <a:cubicBezTo>
                    <a:pt x="1832328" y="148578"/>
                    <a:pt x="1854477" y="103599"/>
                    <a:pt x="1874357" y="58333"/>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Freeform: Shape 86">
              <a:extLst>
                <a:ext uri="{FF2B5EF4-FFF2-40B4-BE49-F238E27FC236}">
                  <a16:creationId xmlns:a16="http://schemas.microsoft.com/office/drawing/2014/main" id="{81E20F06-3B09-4B89-A36B-AB8BFBCCA5D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0"/>
              <a:ext cx="2501089" cy="1972702"/>
            </a:xfrm>
            <a:custGeom>
              <a:avLst/>
              <a:gdLst>
                <a:gd name="connsiteX0" fmla="*/ 2318728 w 2501089"/>
                <a:gd name="connsiteY0" fmla="*/ 0 h 1972702"/>
                <a:gd name="connsiteX1" fmla="*/ 2501089 w 2501089"/>
                <a:gd name="connsiteY1" fmla="*/ 0 h 1972702"/>
                <a:gd name="connsiteX2" fmla="*/ 2453909 w 2501089"/>
                <a:gd name="connsiteY2" fmla="*/ 167837 h 1972702"/>
                <a:gd name="connsiteX3" fmla="*/ 2361125 w 2501089"/>
                <a:gd name="connsiteY3" fmla="*/ 392084 h 1972702"/>
                <a:gd name="connsiteX4" fmla="*/ 1768255 w 2501089"/>
                <a:gd name="connsiteY4" fmla="*/ 1167644 h 1972702"/>
                <a:gd name="connsiteX5" fmla="*/ 1375125 w 2501089"/>
                <a:gd name="connsiteY5" fmla="*/ 1471474 h 1972702"/>
                <a:gd name="connsiteX6" fmla="*/ 935735 w 2501089"/>
                <a:gd name="connsiteY6" fmla="*/ 1712713 h 1972702"/>
                <a:gd name="connsiteX7" fmla="*/ 212353 w 2501089"/>
                <a:gd name="connsiteY7" fmla="*/ 1940294 h 1972702"/>
                <a:gd name="connsiteX8" fmla="*/ 0 w 2501089"/>
                <a:gd name="connsiteY8" fmla="*/ 1972702 h 1972702"/>
                <a:gd name="connsiteX9" fmla="*/ 0 w 2501089"/>
                <a:gd name="connsiteY9" fmla="*/ 1732181 h 1972702"/>
                <a:gd name="connsiteX10" fmla="*/ 161195 w 2501089"/>
                <a:gd name="connsiteY10" fmla="*/ 1706590 h 1972702"/>
                <a:gd name="connsiteX11" fmla="*/ 388463 w 2501089"/>
                <a:gd name="connsiteY11" fmla="*/ 1652268 h 1972702"/>
                <a:gd name="connsiteX12" fmla="*/ 826716 w 2501089"/>
                <a:gd name="connsiteY12" fmla="*/ 1493950 h 1972702"/>
                <a:gd name="connsiteX13" fmla="*/ 1609847 w 2501089"/>
                <a:gd name="connsiteY13" fmla="*/ 1007535 h 1972702"/>
                <a:gd name="connsiteX14" fmla="*/ 1929982 w 2501089"/>
                <a:gd name="connsiteY14" fmla="*/ 682930 h 1972702"/>
                <a:gd name="connsiteX15" fmla="*/ 2183093 w 2501089"/>
                <a:gd name="connsiteY15" fmla="*/ 310149 h 1972702"/>
                <a:gd name="connsiteX16" fmla="*/ 2280286 w 2501089"/>
                <a:gd name="connsiteY16" fmla="*/ 108435 h 19727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01089" h="1972702">
                  <a:moveTo>
                    <a:pt x="2318728" y="0"/>
                  </a:moveTo>
                  <a:lnTo>
                    <a:pt x="2501089" y="0"/>
                  </a:lnTo>
                  <a:lnTo>
                    <a:pt x="2453909" y="167837"/>
                  </a:lnTo>
                  <a:cubicBezTo>
                    <a:pt x="2427555" y="244153"/>
                    <a:pt x="2396627" y="319103"/>
                    <a:pt x="2361125" y="392084"/>
                  </a:cubicBezTo>
                  <a:cubicBezTo>
                    <a:pt x="2218453" y="684005"/>
                    <a:pt x="2011698" y="945211"/>
                    <a:pt x="1768255" y="1167644"/>
                  </a:cubicBezTo>
                  <a:cubicBezTo>
                    <a:pt x="1646250" y="1278860"/>
                    <a:pt x="1514385" y="1380316"/>
                    <a:pt x="1375125" y="1471474"/>
                  </a:cubicBezTo>
                  <a:cubicBezTo>
                    <a:pt x="1235677" y="1562542"/>
                    <a:pt x="1088928" y="1643672"/>
                    <a:pt x="935735" y="1712713"/>
                  </a:cubicBezTo>
                  <a:cubicBezTo>
                    <a:pt x="705659" y="1815533"/>
                    <a:pt x="462359" y="1892212"/>
                    <a:pt x="212353" y="1940294"/>
                  </a:cubicBezTo>
                  <a:lnTo>
                    <a:pt x="0" y="1972702"/>
                  </a:lnTo>
                  <a:lnTo>
                    <a:pt x="0" y="1732181"/>
                  </a:lnTo>
                  <a:lnTo>
                    <a:pt x="161195" y="1706590"/>
                  </a:lnTo>
                  <a:cubicBezTo>
                    <a:pt x="237638" y="1691378"/>
                    <a:pt x="313477" y="1673222"/>
                    <a:pt x="388463" y="1652268"/>
                  </a:cubicBezTo>
                  <a:cubicBezTo>
                    <a:pt x="538529" y="1610539"/>
                    <a:pt x="684898" y="1556543"/>
                    <a:pt x="826716" y="1493950"/>
                  </a:cubicBezTo>
                  <a:cubicBezTo>
                    <a:pt x="1111207" y="1370107"/>
                    <a:pt x="1376832" y="1205881"/>
                    <a:pt x="1609847" y="1007535"/>
                  </a:cubicBezTo>
                  <a:cubicBezTo>
                    <a:pt x="1725975" y="908049"/>
                    <a:pt x="1833571" y="799519"/>
                    <a:pt x="1929982" y="682930"/>
                  </a:cubicBezTo>
                  <a:cubicBezTo>
                    <a:pt x="2026581" y="566520"/>
                    <a:pt x="2111806" y="441692"/>
                    <a:pt x="2183093" y="310149"/>
                  </a:cubicBezTo>
                  <a:cubicBezTo>
                    <a:pt x="2218738" y="244422"/>
                    <a:pt x="2251396" y="177150"/>
                    <a:pt x="2280286" y="108435"/>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800"/>
            </a:p>
          </p:txBody>
        </p:sp>
        <p:sp>
          <p:nvSpPr>
            <p:cNvPr id="88" name="Freeform: Shape 87">
              <a:extLst>
                <a:ext uri="{FF2B5EF4-FFF2-40B4-BE49-F238E27FC236}">
                  <a16:creationId xmlns:a16="http://schemas.microsoft.com/office/drawing/2014/main" id="{DAE6C3D7-7D5B-4926-877D-45F117BB6BF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2491105" cy="1943661"/>
            </a:xfrm>
            <a:custGeom>
              <a:avLst/>
              <a:gdLst>
                <a:gd name="connsiteX0" fmla="*/ 1995408 w 2491105"/>
                <a:gd name="connsiteY0" fmla="*/ 0 h 1943661"/>
                <a:gd name="connsiteX1" fmla="*/ 2491105 w 2491105"/>
                <a:gd name="connsiteY1" fmla="*/ 0 h 1943661"/>
                <a:gd name="connsiteX2" fmla="*/ 2434705 w 2491105"/>
                <a:gd name="connsiteY2" fmla="*/ 174009 h 1943661"/>
                <a:gd name="connsiteX3" fmla="*/ 92457 w 2491105"/>
                <a:gd name="connsiteY3" fmla="*/ 1931703 h 1943661"/>
                <a:gd name="connsiteX4" fmla="*/ 0 w 2491105"/>
                <a:gd name="connsiteY4" fmla="*/ 1943661 h 1943661"/>
                <a:gd name="connsiteX5" fmla="*/ 0 w 2491105"/>
                <a:gd name="connsiteY5" fmla="*/ 1491489 h 1943661"/>
                <a:gd name="connsiteX6" fmla="*/ 34107 w 2491105"/>
                <a:gd name="connsiteY6" fmla="*/ 1486836 h 1943661"/>
                <a:gd name="connsiteX7" fmla="*/ 497577 w 2491105"/>
                <a:gd name="connsiteY7" fmla="*/ 1360598 h 1943661"/>
                <a:gd name="connsiteX8" fmla="*/ 1321566 w 2491105"/>
                <a:gd name="connsiteY8" fmla="*/ 897645 h 1943661"/>
                <a:gd name="connsiteX9" fmla="*/ 1891495 w 2491105"/>
                <a:gd name="connsiteY9" fmla="*/ 230078 h 1943661"/>
                <a:gd name="connsiteX10" fmla="*/ 1961469 w 2491105"/>
                <a:gd name="connsiteY10" fmla="*/ 87885 h 19436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491105" h="1943661">
                  <a:moveTo>
                    <a:pt x="1995408" y="0"/>
                  </a:moveTo>
                  <a:lnTo>
                    <a:pt x="2491105" y="0"/>
                  </a:lnTo>
                  <a:lnTo>
                    <a:pt x="2434705" y="174009"/>
                  </a:lnTo>
                  <a:cubicBezTo>
                    <a:pt x="2087512" y="1067655"/>
                    <a:pt x="1129122" y="1753877"/>
                    <a:pt x="92457" y="1931703"/>
                  </a:cubicBezTo>
                  <a:lnTo>
                    <a:pt x="0" y="1943661"/>
                  </a:lnTo>
                  <a:lnTo>
                    <a:pt x="0" y="1491489"/>
                  </a:lnTo>
                  <a:lnTo>
                    <a:pt x="34107" y="1486836"/>
                  </a:lnTo>
                  <a:cubicBezTo>
                    <a:pt x="189055" y="1458696"/>
                    <a:pt x="343908" y="1416565"/>
                    <a:pt x="497577" y="1360598"/>
                  </a:cubicBezTo>
                  <a:cubicBezTo>
                    <a:pt x="796856" y="1251889"/>
                    <a:pt x="1081725" y="1091781"/>
                    <a:pt x="1321566" y="897645"/>
                  </a:cubicBezTo>
                  <a:cubicBezTo>
                    <a:pt x="1565577" y="700195"/>
                    <a:pt x="1757355" y="475523"/>
                    <a:pt x="1891495" y="230078"/>
                  </a:cubicBezTo>
                  <a:cubicBezTo>
                    <a:pt x="1917197" y="183033"/>
                    <a:pt x="1940526" y="135619"/>
                    <a:pt x="1961469" y="87885"/>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90" name="Group 89">
            <a:extLst>
              <a:ext uri="{FF2B5EF4-FFF2-40B4-BE49-F238E27FC236}">
                <a16:creationId xmlns:a16="http://schemas.microsoft.com/office/drawing/2014/main" id="{967346A5-7569-4F15-AB5D-BE3DADF192C0}"/>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rot="10800000">
            <a:off x="9685727" y="4683666"/>
            <a:ext cx="2514948" cy="2174333"/>
            <a:chOff x="-305" y="-4155"/>
            <a:chExt cx="2514948" cy="2174333"/>
          </a:xfrm>
        </p:grpSpPr>
        <p:sp>
          <p:nvSpPr>
            <p:cNvPr id="91" name="Freeform: Shape 90">
              <a:extLst>
                <a:ext uri="{FF2B5EF4-FFF2-40B4-BE49-F238E27FC236}">
                  <a16:creationId xmlns:a16="http://schemas.microsoft.com/office/drawing/2014/main" id="{E1951533-A568-4765-AB1F-F71D9AFDEA9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0"/>
              <a:ext cx="2514948" cy="2170178"/>
            </a:xfrm>
            <a:custGeom>
              <a:avLst/>
              <a:gdLst>
                <a:gd name="connsiteX0" fmla="*/ 2466091 w 2514948"/>
                <a:gd name="connsiteY0" fmla="*/ 0 h 2170178"/>
                <a:gd name="connsiteX1" fmla="*/ 2514948 w 2514948"/>
                <a:gd name="connsiteY1" fmla="*/ 0 h 2170178"/>
                <a:gd name="connsiteX2" fmla="*/ 2512286 w 2514948"/>
                <a:gd name="connsiteY2" fmla="*/ 12375 h 2170178"/>
                <a:gd name="connsiteX3" fmla="*/ 2394961 w 2514948"/>
                <a:gd name="connsiteY3" fmla="*/ 368660 h 2170178"/>
                <a:gd name="connsiteX4" fmla="*/ 2289734 w 2514948"/>
                <a:gd name="connsiteY4" fmla="*/ 598078 h 2170178"/>
                <a:gd name="connsiteX5" fmla="*/ 2163747 w 2514948"/>
                <a:gd name="connsiteY5" fmla="*/ 819078 h 2170178"/>
                <a:gd name="connsiteX6" fmla="*/ 1852241 w 2514948"/>
                <a:gd name="connsiteY6" fmla="*/ 1228932 h 2170178"/>
                <a:gd name="connsiteX7" fmla="*/ 1668235 w 2514948"/>
                <a:gd name="connsiteY7" fmla="*/ 1413844 h 2170178"/>
                <a:gd name="connsiteX8" fmla="*/ 1619510 w 2514948"/>
                <a:gd name="connsiteY8" fmla="*/ 1457722 h 2170178"/>
                <a:gd name="connsiteX9" fmla="*/ 1569835 w 2514948"/>
                <a:gd name="connsiteY9" fmla="*/ 1500704 h 2170178"/>
                <a:gd name="connsiteX10" fmla="*/ 1467169 w 2514948"/>
                <a:gd name="connsiteY10" fmla="*/ 1583266 h 2170178"/>
                <a:gd name="connsiteX11" fmla="*/ 1018393 w 2514948"/>
                <a:gd name="connsiteY11" fmla="*/ 1867576 h 2170178"/>
                <a:gd name="connsiteX12" fmla="*/ 255857 w 2514948"/>
                <a:gd name="connsiteY12" fmla="*/ 2133049 h 2170178"/>
                <a:gd name="connsiteX13" fmla="*/ 0 w 2514948"/>
                <a:gd name="connsiteY13" fmla="*/ 2170178 h 2170178"/>
                <a:gd name="connsiteX14" fmla="*/ 0 w 2514948"/>
                <a:gd name="connsiteY14" fmla="*/ 1940056 h 2170178"/>
                <a:gd name="connsiteX15" fmla="*/ 201609 w 2514948"/>
                <a:gd name="connsiteY15" fmla="*/ 1902856 h 2170178"/>
                <a:gd name="connsiteX16" fmla="*/ 440974 w 2514948"/>
                <a:gd name="connsiteY16" fmla="*/ 1838472 h 2170178"/>
                <a:gd name="connsiteX17" fmla="*/ 674558 w 2514948"/>
                <a:gd name="connsiteY17" fmla="*/ 1756359 h 2170178"/>
                <a:gd name="connsiteX18" fmla="*/ 901222 w 2514948"/>
                <a:gd name="connsiteY18" fmla="*/ 1657142 h 2170178"/>
                <a:gd name="connsiteX19" fmla="*/ 1330943 w 2514948"/>
                <a:gd name="connsiteY19" fmla="*/ 1413396 h 2170178"/>
                <a:gd name="connsiteX20" fmla="*/ 1432566 w 2514948"/>
                <a:gd name="connsiteY20" fmla="*/ 1343193 h 2170178"/>
                <a:gd name="connsiteX21" fmla="*/ 1482527 w 2514948"/>
                <a:gd name="connsiteY21" fmla="*/ 1306926 h 2170178"/>
                <a:gd name="connsiteX22" fmla="*/ 1531821 w 2514948"/>
                <a:gd name="connsiteY22" fmla="*/ 1269765 h 2170178"/>
                <a:gd name="connsiteX23" fmla="*/ 1721986 w 2514948"/>
                <a:gd name="connsiteY23" fmla="*/ 1112073 h 2170178"/>
                <a:gd name="connsiteX24" fmla="*/ 2061460 w 2514948"/>
                <a:gd name="connsiteY24" fmla="*/ 754336 h 2170178"/>
                <a:gd name="connsiteX25" fmla="*/ 2206218 w 2514948"/>
                <a:gd name="connsiteY25" fmla="*/ 554827 h 2170178"/>
                <a:gd name="connsiteX26" fmla="*/ 2329455 w 2514948"/>
                <a:gd name="connsiteY26" fmla="*/ 341886 h 2170178"/>
                <a:gd name="connsiteX27" fmla="*/ 2356757 w 2514948"/>
                <a:gd name="connsiteY27" fmla="*/ 286815 h 2170178"/>
                <a:gd name="connsiteX28" fmla="*/ 2370030 w 2514948"/>
                <a:gd name="connsiteY28" fmla="*/ 259056 h 2170178"/>
                <a:gd name="connsiteX29" fmla="*/ 2382637 w 2514948"/>
                <a:gd name="connsiteY29" fmla="*/ 231028 h 2170178"/>
                <a:gd name="connsiteX30" fmla="*/ 2406716 w 2514948"/>
                <a:gd name="connsiteY30" fmla="*/ 174525 h 2170178"/>
                <a:gd name="connsiteX31" fmla="*/ 2429278 w 2514948"/>
                <a:gd name="connsiteY31" fmla="*/ 117393 h 21701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2514948" h="2170178">
                  <a:moveTo>
                    <a:pt x="2466091" y="0"/>
                  </a:moveTo>
                  <a:lnTo>
                    <a:pt x="2514948" y="0"/>
                  </a:lnTo>
                  <a:lnTo>
                    <a:pt x="2512286" y="12375"/>
                  </a:lnTo>
                  <a:cubicBezTo>
                    <a:pt x="2481760" y="133161"/>
                    <a:pt x="2442526" y="252239"/>
                    <a:pt x="2394961" y="368660"/>
                  </a:cubicBezTo>
                  <a:cubicBezTo>
                    <a:pt x="2363109" y="446208"/>
                    <a:pt x="2328603" y="523039"/>
                    <a:pt x="2289734" y="598078"/>
                  </a:cubicBezTo>
                  <a:cubicBezTo>
                    <a:pt x="2251436" y="673387"/>
                    <a:pt x="2209251" y="747083"/>
                    <a:pt x="2163747" y="819078"/>
                  </a:cubicBezTo>
                  <a:cubicBezTo>
                    <a:pt x="2072646" y="962979"/>
                    <a:pt x="1968652" y="1100611"/>
                    <a:pt x="1852241" y="1228932"/>
                  </a:cubicBezTo>
                  <a:cubicBezTo>
                    <a:pt x="1793748" y="1292868"/>
                    <a:pt x="1732698" y="1354923"/>
                    <a:pt x="1668235" y="1413844"/>
                  </a:cubicBezTo>
                  <a:cubicBezTo>
                    <a:pt x="1652214" y="1428709"/>
                    <a:pt x="1636100" y="1443395"/>
                    <a:pt x="1619510" y="1457722"/>
                  </a:cubicBezTo>
                  <a:cubicBezTo>
                    <a:pt x="1603015" y="1472140"/>
                    <a:pt x="1586805" y="1486825"/>
                    <a:pt x="1569835" y="1500704"/>
                  </a:cubicBezTo>
                  <a:cubicBezTo>
                    <a:pt x="1536276" y="1528911"/>
                    <a:pt x="1501865" y="1556223"/>
                    <a:pt x="1467169" y="1583266"/>
                  </a:cubicBezTo>
                  <a:cubicBezTo>
                    <a:pt x="1327719" y="1690722"/>
                    <a:pt x="1177085" y="1785910"/>
                    <a:pt x="1018393" y="1867576"/>
                  </a:cubicBezTo>
                  <a:cubicBezTo>
                    <a:pt x="780425" y="1990142"/>
                    <a:pt x="522567" y="2080875"/>
                    <a:pt x="255857" y="2133049"/>
                  </a:cubicBezTo>
                  <a:lnTo>
                    <a:pt x="0" y="2170178"/>
                  </a:lnTo>
                  <a:lnTo>
                    <a:pt x="0" y="1940056"/>
                  </a:lnTo>
                  <a:lnTo>
                    <a:pt x="201609" y="1902856"/>
                  </a:lnTo>
                  <a:cubicBezTo>
                    <a:pt x="282186" y="1884231"/>
                    <a:pt x="362102" y="1863008"/>
                    <a:pt x="440974" y="1838472"/>
                  </a:cubicBezTo>
                  <a:cubicBezTo>
                    <a:pt x="519848" y="1814027"/>
                    <a:pt x="597771" y="1786627"/>
                    <a:pt x="674558" y="1756359"/>
                  </a:cubicBezTo>
                  <a:cubicBezTo>
                    <a:pt x="751250" y="1726003"/>
                    <a:pt x="826900" y="1692870"/>
                    <a:pt x="901222" y="1657142"/>
                  </a:cubicBezTo>
                  <a:cubicBezTo>
                    <a:pt x="1049865" y="1585774"/>
                    <a:pt x="1193581" y="1504376"/>
                    <a:pt x="1330943" y="1413396"/>
                  </a:cubicBezTo>
                  <a:cubicBezTo>
                    <a:pt x="1365165" y="1390563"/>
                    <a:pt x="1399293" y="1367370"/>
                    <a:pt x="1432566" y="1343193"/>
                  </a:cubicBezTo>
                  <a:cubicBezTo>
                    <a:pt x="1449441" y="1331373"/>
                    <a:pt x="1465936" y="1319104"/>
                    <a:pt x="1482527" y="1306926"/>
                  </a:cubicBezTo>
                  <a:cubicBezTo>
                    <a:pt x="1499210" y="1294837"/>
                    <a:pt x="1515611" y="1282391"/>
                    <a:pt x="1531821" y="1269765"/>
                  </a:cubicBezTo>
                  <a:cubicBezTo>
                    <a:pt x="1596947" y="1219350"/>
                    <a:pt x="1660652" y="1167055"/>
                    <a:pt x="1721986" y="1112073"/>
                  </a:cubicBezTo>
                  <a:cubicBezTo>
                    <a:pt x="1844940" y="1002469"/>
                    <a:pt x="1958983" y="882926"/>
                    <a:pt x="2061460" y="754336"/>
                  </a:cubicBezTo>
                  <a:cubicBezTo>
                    <a:pt x="2112652" y="690042"/>
                    <a:pt x="2161094" y="623510"/>
                    <a:pt x="2206218" y="554827"/>
                  </a:cubicBezTo>
                  <a:cubicBezTo>
                    <a:pt x="2250583" y="485787"/>
                    <a:pt x="2292484" y="415046"/>
                    <a:pt x="2329455" y="341886"/>
                  </a:cubicBezTo>
                  <a:cubicBezTo>
                    <a:pt x="2339030" y="323709"/>
                    <a:pt x="2347941" y="305261"/>
                    <a:pt x="2356757" y="286815"/>
                  </a:cubicBezTo>
                  <a:lnTo>
                    <a:pt x="2370030" y="259056"/>
                  </a:lnTo>
                  <a:lnTo>
                    <a:pt x="2382637" y="231028"/>
                  </a:lnTo>
                  <a:cubicBezTo>
                    <a:pt x="2390885" y="212312"/>
                    <a:pt x="2399227" y="193598"/>
                    <a:pt x="2406716" y="174525"/>
                  </a:cubicBezTo>
                  <a:cubicBezTo>
                    <a:pt x="2414206" y="155452"/>
                    <a:pt x="2422453" y="136646"/>
                    <a:pt x="2429278" y="117393"/>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Freeform: Shape 91">
              <a:extLst>
                <a:ext uri="{FF2B5EF4-FFF2-40B4-BE49-F238E27FC236}">
                  <a16:creationId xmlns:a16="http://schemas.microsoft.com/office/drawing/2014/main" id="{A7214F52-4F3F-4C96-A62E-F1401D6C04F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4155"/>
              <a:ext cx="2493062" cy="1947896"/>
            </a:xfrm>
            <a:custGeom>
              <a:avLst/>
              <a:gdLst>
                <a:gd name="connsiteX0" fmla="*/ 1896911 w 2493062"/>
                <a:gd name="connsiteY0" fmla="*/ 0 h 1947896"/>
                <a:gd name="connsiteX1" fmla="*/ 2493062 w 2493062"/>
                <a:gd name="connsiteY1" fmla="*/ 0 h 1947896"/>
                <a:gd name="connsiteX2" fmla="*/ 2435315 w 2493062"/>
                <a:gd name="connsiteY2" fmla="*/ 178165 h 1947896"/>
                <a:gd name="connsiteX3" fmla="*/ 93066 w 2493062"/>
                <a:gd name="connsiteY3" fmla="*/ 1935859 h 1947896"/>
                <a:gd name="connsiteX4" fmla="*/ 0 w 2493062"/>
                <a:gd name="connsiteY4" fmla="*/ 1947896 h 1947896"/>
                <a:gd name="connsiteX5" fmla="*/ 0 w 2493062"/>
                <a:gd name="connsiteY5" fmla="*/ 1404756 h 1947896"/>
                <a:gd name="connsiteX6" fmla="*/ 17392 w 2493062"/>
                <a:gd name="connsiteY6" fmla="*/ 1402364 h 1947896"/>
                <a:gd name="connsiteX7" fmla="*/ 464249 w 2493062"/>
                <a:gd name="connsiteY7" fmla="*/ 1281208 h 1947896"/>
                <a:gd name="connsiteX8" fmla="*/ 1260556 w 2493062"/>
                <a:gd name="connsiteY8" fmla="*/ 833835 h 1947896"/>
                <a:gd name="connsiteX9" fmla="*/ 1807924 w 2493062"/>
                <a:gd name="connsiteY9" fmla="*/ 193222 h 1947896"/>
                <a:gd name="connsiteX10" fmla="*/ 1874357 w 2493062"/>
                <a:gd name="connsiteY10" fmla="*/ 58333 h 19478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493062" h="1947896">
                  <a:moveTo>
                    <a:pt x="1896911" y="0"/>
                  </a:moveTo>
                  <a:lnTo>
                    <a:pt x="2493062" y="0"/>
                  </a:lnTo>
                  <a:lnTo>
                    <a:pt x="2435315" y="178165"/>
                  </a:lnTo>
                  <a:cubicBezTo>
                    <a:pt x="2088122" y="1071812"/>
                    <a:pt x="1129732" y="1758033"/>
                    <a:pt x="93066" y="1935859"/>
                  </a:cubicBezTo>
                  <a:lnTo>
                    <a:pt x="0" y="1947896"/>
                  </a:lnTo>
                  <a:lnTo>
                    <a:pt x="0" y="1404756"/>
                  </a:lnTo>
                  <a:lnTo>
                    <a:pt x="17392" y="1402364"/>
                  </a:lnTo>
                  <a:cubicBezTo>
                    <a:pt x="167719" y="1375030"/>
                    <a:pt x="318070" y="1334398"/>
                    <a:pt x="464249" y="1281208"/>
                  </a:cubicBezTo>
                  <a:cubicBezTo>
                    <a:pt x="753480" y="1176081"/>
                    <a:pt x="1028869" y="1021346"/>
                    <a:pt x="1260556" y="833835"/>
                  </a:cubicBezTo>
                  <a:cubicBezTo>
                    <a:pt x="1491960" y="646594"/>
                    <a:pt x="1681177" y="425056"/>
                    <a:pt x="1807924" y="193222"/>
                  </a:cubicBezTo>
                  <a:cubicBezTo>
                    <a:pt x="1832328" y="148578"/>
                    <a:pt x="1854477" y="103599"/>
                    <a:pt x="1874357" y="58333"/>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Freeform: Shape 92">
              <a:extLst>
                <a:ext uri="{FF2B5EF4-FFF2-40B4-BE49-F238E27FC236}">
                  <a16:creationId xmlns:a16="http://schemas.microsoft.com/office/drawing/2014/main" id="{023146A1-291C-4FA0-AB5B-EB04D423981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0"/>
              <a:ext cx="2501089" cy="1972702"/>
            </a:xfrm>
            <a:custGeom>
              <a:avLst/>
              <a:gdLst>
                <a:gd name="connsiteX0" fmla="*/ 2318728 w 2501089"/>
                <a:gd name="connsiteY0" fmla="*/ 0 h 1972702"/>
                <a:gd name="connsiteX1" fmla="*/ 2501089 w 2501089"/>
                <a:gd name="connsiteY1" fmla="*/ 0 h 1972702"/>
                <a:gd name="connsiteX2" fmla="*/ 2453909 w 2501089"/>
                <a:gd name="connsiteY2" fmla="*/ 167837 h 1972702"/>
                <a:gd name="connsiteX3" fmla="*/ 2361125 w 2501089"/>
                <a:gd name="connsiteY3" fmla="*/ 392084 h 1972702"/>
                <a:gd name="connsiteX4" fmla="*/ 1768255 w 2501089"/>
                <a:gd name="connsiteY4" fmla="*/ 1167644 h 1972702"/>
                <a:gd name="connsiteX5" fmla="*/ 1375125 w 2501089"/>
                <a:gd name="connsiteY5" fmla="*/ 1471474 h 1972702"/>
                <a:gd name="connsiteX6" fmla="*/ 935735 w 2501089"/>
                <a:gd name="connsiteY6" fmla="*/ 1712713 h 1972702"/>
                <a:gd name="connsiteX7" fmla="*/ 212353 w 2501089"/>
                <a:gd name="connsiteY7" fmla="*/ 1940294 h 1972702"/>
                <a:gd name="connsiteX8" fmla="*/ 0 w 2501089"/>
                <a:gd name="connsiteY8" fmla="*/ 1972702 h 1972702"/>
                <a:gd name="connsiteX9" fmla="*/ 0 w 2501089"/>
                <a:gd name="connsiteY9" fmla="*/ 1732181 h 1972702"/>
                <a:gd name="connsiteX10" fmla="*/ 161195 w 2501089"/>
                <a:gd name="connsiteY10" fmla="*/ 1706590 h 1972702"/>
                <a:gd name="connsiteX11" fmla="*/ 388463 w 2501089"/>
                <a:gd name="connsiteY11" fmla="*/ 1652268 h 1972702"/>
                <a:gd name="connsiteX12" fmla="*/ 826716 w 2501089"/>
                <a:gd name="connsiteY12" fmla="*/ 1493950 h 1972702"/>
                <a:gd name="connsiteX13" fmla="*/ 1609847 w 2501089"/>
                <a:gd name="connsiteY13" fmla="*/ 1007535 h 1972702"/>
                <a:gd name="connsiteX14" fmla="*/ 1929982 w 2501089"/>
                <a:gd name="connsiteY14" fmla="*/ 682930 h 1972702"/>
                <a:gd name="connsiteX15" fmla="*/ 2183093 w 2501089"/>
                <a:gd name="connsiteY15" fmla="*/ 310149 h 1972702"/>
                <a:gd name="connsiteX16" fmla="*/ 2280286 w 2501089"/>
                <a:gd name="connsiteY16" fmla="*/ 108435 h 19727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01089" h="1972702">
                  <a:moveTo>
                    <a:pt x="2318728" y="0"/>
                  </a:moveTo>
                  <a:lnTo>
                    <a:pt x="2501089" y="0"/>
                  </a:lnTo>
                  <a:lnTo>
                    <a:pt x="2453909" y="167837"/>
                  </a:lnTo>
                  <a:cubicBezTo>
                    <a:pt x="2427555" y="244153"/>
                    <a:pt x="2396627" y="319103"/>
                    <a:pt x="2361125" y="392084"/>
                  </a:cubicBezTo>
                  <a:cubicBezTo>
                    <a:pt x="2218453" y="684005"/>
                    <a:pt x="2011698" y="945211"/>
                    <a:pt x="1768255" y="1167644"/>
                  </a:cubicBezTo>
                  <a:cubicBezTo>
                    <a:pt x="1646250" y="1278860"/>
                    <a:pt x="1514385" y="1380316"/>
                    <a:pt x="1375125" y="1471474"/>
                  </a:cubicBezTo>
                  <a:cubicBezTo>
                    <a:pt x="1235677" y="1562542"/>
                    <a:pt x="1088928" y="1643672"/>
                    <a:pt x="935735" y="1712713"/>
                  </a:cubicBezTo>
                  <a:cubicBezTo>
                    <a:pt x="705659" y="1815533"/>
                    <a:pt x="462359" y="1892212"/>
                    <a:pt x="212353" y="1940294"/>
                  </a:cubicBezTo>
                  <a:lnTo>
                    <a:pt x="0" y="1972702"/>
                  </a:lnTo>
                  <a:lnTo>
                    <a:pt x="0" y="1732181"/>
                  </a:lnTo>
                  <a:lnTo>
                    <a:pt x="161195" y="1706590"/>
                  </a:lnTo>
                  <a:cubicBezTo>
                    <a:pt x="237638" y="1691378"/>
                    <a:pt x="313477" y="1673222"/>
                    <a:pt x="388463" y="1652268"/>
                  </a:cubicBezTo>
                  <a:cubicBezTo>
                    <a:pt x="538529" y="1610539"/>
                    <a:pt x="684898" y="1556543"/>
                    <a:pt x="826716" y="1493950"/>
                  </a:cubicBezTo>
                  <a:cubicBezTo>
                    <a:pt x="1111207" y="1370107"/>
                    <a:pt x="1376832" y="1205881"/>
                    <a:pt x="1609847" y="1007535"/>
                  </a:cubicBezTo>
                  <a:cubicBezTo>
                    <a:pt x="1725975" y="908049"/>
                    <a:pt x="1833571" y="799519"/>
                    <a:pt x="1929982" y="682930"/>
                  </a:cubicBezTo>
                  <a:cubicBezTo>
                    <a:pt x="2026581" y="566520"/>
                    <a:pt x="2111806" y="441692"/>
                    <a:pt x="2183093" y="310149"/>
                  </a:cubicBezTo>
                  <a:cubicBezTo>
                    <a:pt x="2218738" y="244422"/>
                    <a:pt x="2251396" y="177150"/>
                    <a:pt x="2280286" y="108435"/>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800"/>
            </a:p>
          </p:txBody>
        </p:sp>
        <p:sp>
          <p:nvSpPr>
            <p:cNvPr id="94" name="Freeform: Shape 93">
              <a:extLst>
                <a:ext uri="{FF2B5EF4-FFF2-40B4-BE49-F238E27FC236}">
                  <a16:creationId xmlns:a16="http://schemas.microsoft.com/office/drawing/2014/main" id="{62977932-2B03-4899-8306-5002CEE68E2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2491105" cy="1943661"/>
            </a:xfrm>
            <a:custGeom>
              <a:avLst/>
              <a:gdLst>
                <a:gd name="connsiteX0" fmla="*/ 1995408 w 2491105"/>
                <a:gd name="connsiteY0" fmla="*/ 0 h 1943661"/>
                <a:gd name="connsiteX1" fmla="*/ 2491105 w 2491105"/>
                <a:gd name="connsiteY1" fmla="*/ 0 h 1943661"/>
                <a:gd name="connsiteX2" fmla="*/ 2434705 w 2491105"/>
                <a:gd name="connsiteY2" fmla="*/ 174009 h 1943661"/>
                <a:gd name="connsiteX3" fmla="*/ 92457 w 2491105"/>
                <a:gd name="connsiteY3" fmla="*/ 1931703 h 1943661"/>
                <a:gd name="connsiteX4" fmla="*/ 0 w 2491105"/>
                <a:gd name="connsiteY4" fmla="*/ 1943661 h 1943661"/>
                <a:gd name="connsiteX5" fmla="*/ 0 w 2491105"/>
                <a:gd name="connsiteY5" fmla="*/ 1491489 h 1943661"/>
                <a:gd name="connsiteX6" fmla="*/ 34107 w 2491105"/>
                <a:gd name="connsiteY6" fmla="*/ 1486836 h 1943661"/>
                <a:gd name="connsiteX7" fmla="*/ 497577 w 2491105"/>
                <a:gd name="connsiteY7" fmla="*/ 1360598 h 1943661"/>
                <a:gd name="connsiteX8" fmla="*/ 1321566 w 2491105"/>
                <a:gd name="connsiteY8" fmla="*/ 897645 h 1943661"/>
                <a:gd name="connsiteX9" fmla="*/ 1891495 w 2491105"/>
                <a:gd name="connsiteY9" fmla="*/ 230078 h 1943661"/>
                <a:gd name="connsiteX10" fmla="*/ 1961469 w 2491105"/>
                <a:gd name="connsiteY10" fmla="*/ 87885 h 19436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491105" h="1943661">
                  <a:moveTo>
                    <a:pt x="1995408" y="0"/>
                  </a:moveTo>
                  <a:lnTo>
                    <a:pt x="2491105" y="0"/>
                  </a:lnTo>
                  <a:lnTo>
                    <a:pt x="2434705" y="174009"/>
                  </a:lnTo>
                  <a:cubicBezTo>
                    <a:pt x="2087512" y="1067655"/>
                    <a:pt x="1129122" y="1753877"/>
                    <a:pt x="92457" y="1931703"/>
                  </a:cubicBezTo>
                  <a:lnTo>
                    <a:pt x="0" y="1943661"/>
                  </a:lnTo>
                  <a:lnTo>
                    <a:pt x="0" y="1491489"/>
                  </a:lnTo>
                  <a:lnTo>
                    <a:pt x="34107" y="1486836"/>
                  </a:lnTo>
                  <a:cubicBezTo>
                    <a:pt x="189055" y="1458696"/>
                    <a:pt x="343908" y="1416565"/>
                    <a:pt x="497577" y="1360598"/>
                  </a:cubicBezTo>
                  <a:cubicBezTo>
                    <a:pt x="796856" y="1251889"/>
                    <a:pt x="1081725" y="1091781"/>
                    <a:pt x="1321566" y="897645"/>
                  </a:cubicBezTo>
                  <a:cubicBezTo>
                    <a:pt x="1565577" y="700195"/>
                    <a:pt x="1757355" y="475523"/>
                    <a:pt x="1891495" y="230078"/>
                  </a:cubicBezTo>
                  <a:cubicBezTo>
                    <a:pt x="1917197" y="183033"/>
                    <a:pt x="1940526" y="135619"/>
                    <a:pt x="1961469" y="87885"/>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pic>
        <p:nvPicPr>
          <p:cNvPr id="5" name="Afbeelding 4" descr="Afbeelding met tekst, Lettertype, Graphics, logo&#10;&#10;Door AI gegenereerde inhoud is mogelijk onjuist.">
            <a:extLst>
              <a:ext uri="{FF2B5EF4-FFF2-40B4-BE49-F238E27FC236}">
                <a16:creationId xmlns:a16="http://schemas.microsoft.com/office/drawing/2014/main" id="{7A5DDD97-A416-4C55-1DA1-8C0E8DCBF470}"/>
              </a:ext>
            </a:extLst>
          </p:cNvPr>
          <p:cNvPicPr>
            <a:picLocks noChangeAspect="1"/>
          </p:cNvPicPr>
          <p:nvPr/>
        </p:nvPicPr>
        <p:blipFill>
          <a:blip r:embed="rId3">
            <a:extLst>
              <a:ext uri="{28A0092B-C50C-407E-A947-70E740481C1C}">
                <a14:useLocalDpi xmlns:a14="http://schemas.microsoft.com/office/drawing/2010/main" val="0"/>
              </a:ext>
            </a:extLst>
          </a:blip>
          <a:srcRect t="29426" b="33769"/>
          <a:stretch>
            <a:fillRect/>
          </a:stretch>
        </p:blipFill>
        <p:spPr>
          <a:xfrm>
            <a:off x="10695066" y="6258482"/>
            <a:ext cx="1420735" cy="522896"/>
          </a:xfrm>
          <a:prstGeom prst="rect">
            <a:avLst/>
          </a:prstGeom>
        </p:spPr>
      </p:pic>
    </p:spTree>
    <p:extLst>
      <p:ext uri="{BB962C8B-B14F-4D97-AF65-F5344CB8AC3E}">
        <p14:creationId xmlns:p14="http://schemas.microsoft.com/office/powerpoint/2010/main" val="82092859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31" name="Rectangle 1030">
            <a:extLst>
              <a:ext uri="{FF2B5EF4-FFF2-40B4-BE49-F238E27FC236}">
                <a16:creationId xmlns:a16="http://schemas.microsoft.com/office/drawing/2014/main" id="{17BDD930-0E65-490A-9CE5-554C357C44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3" name="Rectangle 1032">
            <a:extLst>
              <a:ext uri="{FF2B5EF4-FFF2-40B4-BE49-F238E27FC236}">
                <a16:creationId xmlns:a16="http://schemas.microsoft.com/office/drawing/2014/main" id="{3A912C67-99A1-4956-8F68-1846C21771E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5" y="0"/>
            <a:ext cx="12191695"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el 1">
            <a:extLst>
              <a:ext uri="{FF2B5EF4-FFF2-40B4-BE49-F238E27FC236}">
                <a16:creationId xmlns:a16="http://schemas.microsoft.com/office/drawing/2014/main" id="{7BEDDC22-1837-9B6E-A645-9198B3EDF86B}"/>
              </a:ext>
            </a:extLst>
          </p:cNvPr>
          <p:cNvSpPr>
            <a:spLocks noGrp="1"/>
          </p:cNvSpPr>
          <p:nvPr>
            <p:ph type="title"/>
          </p:nvPr>
        </p:nvSpPr>
        <p:spPr>
          <a:xfrm>
            <a:off x="804672" y="457200"/>
            <a:ext cx="10579398" cy="1299411"/>
          </a:xfrm>
        </p:spPr>
        <p:txBody>
          <a:bodyPr vert="horz" lIns="91440" tIns="45720" rIns="91440" bIns="45720" rtlCol="0" anchor="ctr">
            <a:normAutofit/>
          </a:bodyPr>
          <a:lstStyle/>
          <a:p>
            <a:r>
              <a:rPr lang="en-US" sz="3600" b="1" kern="1200">
                <a:solidFill>
                  <a:schemeClr val="tx2"/>
                </a:solidFill>
                <a:latin typeface="+mj-lt"/>
                <a:ea typeface="+mj-ea"/>
                <a:cs typeface="+mj-cs"/>
              </a:rPr>
              <a:t>De stervensfase</a:t>
            </a:r>
          </a:p>
        </p:txBody>
      </p:sp>
      <p:sp>
        <p:nvSpPr>
          <p:cNvPr id="3" name="Tekstvak 2">
            <a:extLst>
              <a:ext uri="{FF2B5EF4-FFF2-40B4-BE49-F238E27FC236}">
                <a16:creationId xmlns:a16="http://schemas.microsoft.com/office/drawing/2014/main" id="{278DD74E-2DA7-B976-3FD3-FBDD75FD46D1}"/>
              </a:ext>
            </a:extLst>
          </p:cNvPr>
          <p:cNvSpPr txBox="1"/>
          <p:nvPr/>
        </p:nvSpPr>
        <p:spPr>
          <a:xfrm>
            <a:off x="6406419" y="1821384"/>
            <a:ext cx="5029200" cy="3227626"/>
          </a:xfrm>
          <a:prstGeom prst="rect">
            <a:avLst/>
          </a:prstGeom>
        </p:spPr>
        <p:txBody>
          <a:bodyPr rot="0" spcFirstLastPara="0" vertOverflow="overflow" horzOverflow="overflow" vert="horz" lIns="91440" tIns="45720" rIns="91440" bIns="45720" numCol="1" spcCol="0" rtlCol="0" fromWordArt="0" anchor="ctr" anchorCtr="0" forceAA="0" compatLnSpc="1">
            <a:prstTxWarp prst="textNoShape">
              <a:avLst/>
            </a:prstTxWarp>
            <a:noAutofit/>
          </a:bodyPr>
          <a:lstStyle/>
          <a:p>
            <a:pPr indent="-228600">
              <a:lnSpc>
                <a:spcPct val="90000"/>
              </a:lnSpc>
              <a:spcAft>
                <a:spcPts val="600"/>
              </a:spcAft>
              <a:buFont typeface="Arial" panose="020B0604020202020204" pitchFamily="34" charset="0"/>
              <a:buChar char="•"/>
            </a:pPr>
            <a:r>
              <a:rPr lang="en-US" sz="2400" dirty="0" err="1">
                <a:solidFill>
                  <a:schemeClr val="tx2"/>
                </a:solidFill>
              </a:rPr>
              <a:t>Weinig</a:t>
            </a:r>
            <a:r>
              <a:rPr lang="en-US" sz="2400" dirty="0">
                <a:solidFill>
                  <a:schemeClr val="tx2"/>
                </a:solidFill>
              </a:rPr>
              <a:t> tot </a:t>
            </a:r>
            <a:r>
              <a:rPr lang="en-US" sz="2400" dirty="0" err="1">
                <a:solidFill>
                  <a:schemeClr val="tx2"/>
                </a:solidFill>
              </a:rPr>
              <a:t>geen</a:t>
            </a:r>
            <a:r>
              <a:rPr lang="en-US" sz="2400" dirty="0">
                <a:solidFill>
                  <a:schemeClr val="tx2"/>
                </a:solidFill>
              </a:rPr>
              <a:t> </a:t>
            </a:r>
            <a:r>
              <a:rPr lang="en-US" sz="2400" dirty="0" err="1">
                <a:solidFill>
                  <a:schemeClr val="tx2"/>
                </a:solidFill>
              </a:rPr>
              <a:t>behoefte</a:t>
            </a:r>
            <a:r>
              <a:rPr lang="en-US" sz="2400" dirty="0">
                <a:solidFill>
                  <a:schemeClr val="tx2"/>
                </a:solidFill>
              </a:rPr>
              <a:t> </a:t>
            </a:r>
            <a:r>
              <a:rPr lang="en-US" sz="2400" dirty="0" err="1">
                <a:solidFill>
                  <a:schemeClr val="tx2"/>
                </a:solidFill>
              </a:rPr>
              <a:t>meer</a:t>
            </a:r>
            <a:r>
              <a:rPr lang="en-US" sz="2400" dirty="0">
                <a:solidFill>
                  <a:schemeClr val="tx2"/>
                </a:solidFill>
              </a:rPr>
              <a:t> </a:t>
            </a:r>
            <a:r>
              <a:rPr lang="en-US" sz="2400" dirty="0" err="1">
                <a:solidFill>
                  <a:schemeClr val="tx2"/>
                </a:solidFill>
              </a:rPr>
              <a:t>aan</a:t>
            </a:r>
            <a:r>
              <a:rPr lang="en-US" sz="2400" dirty="0">
                <a:solidFill>
                  <a:schemeClr val="tx2"/>
                </a:solidFill>
              </a:rPr>
              <a:t> eten of </a:t>
            </a:r>
            <a:r>
              <a:rPr lang="en-US" sz="2400" dirty="0" err="1">
                <a:solidFill>
                  <a:schemeClr val="tx2"/>
                </a:solidFill>
              </a:rPr>
              <a:t>drinken</a:t>
            </a:r>
            <a:endParaRPr lang="en-US" sz="2400" dirty="0">
              <a:solidFill>
                <a:schemeClr val="tx2"/>
              </a:solidFill>
            </a:endParaRPr>
          </a:p>
          <a:p>
            <a:pPr indent="-228600">
              <a:lnSpc>
                <a:spcPct val="90000"/>
              </a:lnSpc>
              <a:spcAft>
                <a:spcPts val="600"/>
              </a:spcAft>
              <a:buFont typeface="Arial" panose="020B0604020202020204" pitchFamily="34" charset="0"/>
              <a:buChar char="•"/>
            </a:pPr>
            <a:endParaRPr lang="en-US" sz="2400" dirty="0">
              <a:solidFill>
                <a:schemeClr val="tx2"/>
              </a:solidFill>
            </a:endParaRPr>
          </a:p>
          <a:p>
            <a:pPr indent="-228600">
              <a:lnSpc>
                <a:spcPct val="90000"/>
              </a:lnSpc>
              <a:spcAft>
                <a:spcPts val="600"/>
              </a:spcAft>
              <a:buFont typeface="Arial" panose="020B0604020202020204" pitchFamily="34" charset="0"/>
              <a:buChar char="•"/>
            </a:pPr>
            <a:r>
              <a:rPr lang="en-US" sz="2400" dirty="0" err="1">
                <a:solidFill>
                  <a:schemeClr val="tx2"/>
                </a:solidFill>
              </a:rPr>
              <a:t>Veranderingen</a:t>
            </a:r>
            <a:r>
              <a:rPr lang="en-US" sz="2400" dirty="0">
                <a:solidFill>
                  <a:schemeClr val="tx2"/>
                </a:solidFill>
              </a:rPr>
              <a:t> in de </a:t>
            </a:r>
            <a:r>
              <a:rPr lang="en-US" sz="2400" dirty="0" err="1">
                <a:solidFill>
                  <a:schemeClr val="tx2"/>
                </a:solidFill>
              </a:rPr>
              <a:t>ademhaling</a:t>
            </a:r>
            <a:r>
              <a:rPr lang="en-US" sz="2400" dirty="0">
                <a:solidFill>
                  <a:schemeClr val="tx2"/>
                </a:solidFill>
              </a:rPr>
              <a:t>; </a:t>
            </a:r>
            <a:br>
              <a:rPr lang="en-US" sz="2400" dirty="0">
                <a:solidFill>
                  <a:schemeClr val="tx2"/>
                </a:solidFill>
              </a:rPr>
            </a:br>
            <a:r>
              <a:rPr lang="en-US" sz="2400" dirty="0">
                <a:solidFill>
                  <a:schemeClr val="tx2"/>
                </a:solidFill>
              </a:rPr>
              <a:t>de </a:t>
            </a:r>
            <a:r>
              <a:rPr lang="en-US" sz="2400" dirty="0" err="1">
                <a:solidFill>
                  <a:schemeClr val="tx2"/>
                </a:solidFill>
              </a:rPr>
              <a:t>bloedsomloop</a:t>
            </a:r>
            <a:r>
              <a:rPr lang="en-US" sz="2400" dirty="0">
                <a:solidFill>
                  <a:schemeClr val="tx2"/>
                </a:solidFill>
              </a:rPr>
              <a:t> </a:t>
            </a:r>
            <a:r>
              <a:rPr lang="en-US" sz="2400" dirty="0" err="1">
                <a:solidFill>
                  <a:schemeClr val="tx2"/>
                </a:solidFill>
              </a:rPr>
              <a:t>neemt</a:t>
            </a:r>
            <a:r>
              <a:rPr lang="en-US" sz="2400" dirty="0">
                <a:solidFill>
                  <a:schemeClr val="tx2"/>
                </a:solidFill>
              </a:rPr>
              <a:t> </a:t>
            </a:r>
            <a:r>
              <a:rPr lang="en-US" sz="2400" dirty="0" err="1">
                <a:solidFill>
                  <a:schemeClr val="tx2"/>
                </a:solidFill>
              </a:rPr>
              <a:t>af</a:t>
            </a:r>
            <a:endParaRPr lang="en-US" sz="2400" dirty="0">
              <a:solidFill>
                <a:schemeClr val="tx2"/>
              </a:solidFill>
            </a:endParaRPr>
          </a:p>
          <a:p>
            <a:pPr indent="-228600">
              <a:lnSpc>
                <a:spcPct val="90000"/>
              </a:lnSpc>
              <a:spcAft>
                <a:spcPts val="600"/>
              </a:spcAft>
              <a:buFont typeface="Arial" panose="020B0604020202020204" pitchFamily="34" charset="0"/>
              <a:buChar char="•"/>
            </a:pPr>
            <a:endParaRPr lang="en-US" sz="2400" dirty="0">
              <a:solidFill>
                <a:schemeClr val="tx2"/>
              </a:solidFill>
            </a:endParaRPr>
          </a:p>
          <a:p>
            <a:pPr indent="-228600">
              <a:lnSpc>
                <a:spcPct val="90000"/>
              </a:lnSpc>
              <a:spcAft>
                <a:spcPts val="600"/>
              </a:spcAft>
              <a:buFont typeface="Arial" panose="020B0604020202020204" pitchFamily="34" charset="0"/>
              <a:buChar char="•"/>
            </a:pPr>
            <a:r>
              <a:rPr lang="en-US" sz="2400" dirty="0">
                <a:solidFill>
                  <a:schemeClr val="tx2"/>
                </a:solidFill>
              </a:rPr>
              <a:t>Minder contact door </a:t>
            </a:r>
            <a:r>
              <a:rPr lang="en-US" sz="2400" dirty="0" err="1">
                <a:solidFill>
                  <a:schemeClr val="tx2"/>
                </a:solidFill>
              </a:rPr>
              <a:t>verminderd</a:t>
            </a:r>
            <a:r>
              <a:rPr lang="en-US" sz="2400" dirty="0">
                <a:solidFill>
                  <a:schemeClr val="tx2"/>
                </a:solidFill>
              </a:rPr>
              <a:t> </a:t>
            </a:r>
            <a:r>
              <a:rPr lang="en-US" sz="2400" dirty="0" err="1">
                <a:solidFill>
                  <a:schemeClr val="tx2"/>
                </a:solidFill>
              </a:rPr>
              <a:t>bewustzijn</a:t>
            </a:r>
            <a:endParaRPr lang="en-US" sz="2400" dirty="0">
              <a:solidFill>
                <a:schemeClr val="tx2"/>
              </a:solidFill>
            </a:endParaRPr>
          </a:p>
          <a:p>
            <a:pPr indent="-228600">
              <a:lnSpc>
                <a:spcPct val="90000"/>
              </a:lnSpc>
              <a:spcAft>
                <a:spcPts val="600"/>
              </a:spcAft>
              <a:buFont typeface="Arial" panose="020B0604020202020204" pitchFamily="34" charset="0"/>
              <a:buChar char="•"/>
            </a:pPr>
            <a:endParaRPr lang="en-US" sz="2400" dirty="0">
              <a:solidFill>
                <a:schemeClr val="tx2"/>
              </a:solidFill>
            </a:endParaRPr>
          </a:p>
          <a:p>
            <a:pPr indent="-228600">
              <a:lnSpc>
                <a:spcPct val="90000"/>
              </a:lnSpc>
              <a:spcAft>
                <a:spcPts val="600"/>
              </a:spcAft>
              <a:buFont typeface="Arial" panose="020B0604020202020204" pitchFamily="34" charset="0"/>
              <a:buChar char="•"/>
            </a:pPr>
            <a:r>
              <a:rPr lang="en-US" sz="2400" dirty="0" err="1">
                <a:solidFill>
                  <a:schemeClr val="tx2"/>
                </a:solidFill>
              </a:rPr>
              <a:t>Onrust</a:t>
            </a:r>
            <a:r>
              <a:rPr lang="en-US" sz="2400" dirty="0">
                <a:solidFill>
                  <a:schemeClr val="tx2"/>
                </a:solidFill>
              </a:rPr>
              <a:t> en </a:t>
            </a:r>
            <a:r>
              <a:rPr lang="en-US" sz="2400" dirty="0" err="1">
                <a:solidFill>
                  <a:schemeClr val="tx2"/>
                </a:solidFill>
              </a:rPr>
              <a:t>verwardheid</a:t>
            </a:r>
            <a:endParaRPr lang="en-US" sz="2400" dirty="0">
              <a:solidFill>
                <a:schemeClr val="tx2"/>
              </a:solidFill>
            </a:endParaRPr>
          </a:p>
          <a:p>
            <a:pPr indent="-228600">
              <a:lnSpc>
                <a:spcPct val="90000"/>
              </a:lnSpc>
              <a:spcAft>
                <a:spcPts val="600"/>
              </a:spcAft>
              <a:buFont typeface="Arial" panose="020B0604020202020204" pitchFamily="34" charset="0"/>
              <a:buChar char="•"/>
            </a:pPr>
            <a:endParaRPr lang="en-US" sz="2400" dirty="0">
              <a:solidFill>
                <a:schemeClr val="tx2"/>
              </a:solidFill>
            </a:endParaRPr>
          </a:p>
          <a:p>
            <a:pPr indent="-228600">
              <a:lnSpc>
                <a:spcPct val="90000"/>
              </a:lnSpc>
              <a:spcAft>
                <a:spcPts val="600"/>
              </a:spcAft>
              <a:buFont typeface="Arial" panose="020B0604020202020204" pitchFamily="34" charset="0"/>
              <a:buChar char="•"/>
            </a:pPr>
            <a:r>
              <a:rPr lang="en-US" sz="2400" dirty="0">
                <a:solidFill>
                  <a:schemeClr val="tx2"/>
                </a:solidFill>
              </a:rPr>
              <a:t>Het </a:t>
            </a:r>
            <a:r>
              <a:rPr lang="en-US" sz="2400" dirty="0" err="1">
                <a:solidFill>
                  <a:schemeClr val="tx2"/>
                </a:solidFill>
              </a:rPr>
              <a:t>leven</a:t>
            </a:r>
            <a:r>
              <a:rPr lang="en-US" sz="2400" dirty="0">
                <a:solidFill>
                  <a:schemeClr val="tx2"/>
                </a:solidFill>
              </a:rPr>
              <a:t> </a:t>
            </a:r>
            <a:r>
              <a:rPr lang="en-US" sz="2400" dirty="0" err="1">
                <a:solidFill>
                  <a:schemeClr val="tx2"/>
                </a:solidFill>
              </a:rPr>
              <a:t>loslaten</a:t>
            </a:r>
            <a:endParaRPr lang="en-US" sz="2400" dirty="0">
              <a:solidFill>
                <a:schemeClr val="tx2"/>
              </a:solidFill>
            </a:endParaRPr>
          </a:p>
        </p:txBody>
      </p:sp>
      <p:grpSp>
        <p:nvGrpSpPr>
          <p:cNvPr id="1035" name="Group 1034">
            <a:extLst>
              <a:ext uri="{FF2B5EF4-FFF2-40B4-BE49-F238E27FC236}">
                <a16:creationId xmlns:a16="http://schemas.microsoft.com/office/drawing/2014/main" id="{569E5994-073E-4708-B3E6-43BFED0CEB4C}"/>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rot="16200000">
            <a:off x="-381784" y="4178643"/>
            <a:ext cx="3061444" cy="2297267"/>
            <a:chOff x="-305" y="-1"/>
            <a:chExt cx="3832880" cy="2876136"/>
          </a:xfrm>
        </p:grpSpPr>
        <p:sp>
          <p:nvSpPr>
            <p:cNvPr id="1036" name="Freeform: Shape 1035">
              <a:extLst>
                <a:ext uri="{FF2B5EF4-FFF2-40B4-BE49-F238E27FC236}">
                  <a16:creationId xmlns:a16="http://schemas.microsoft.com/office/drawing/2014/main" id="{532F818D-9087-4691-AABA-465619A0C2B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15424" cy="2653659"/>
            </a:xfrm>
            <a:custGeom>
              <a:avLst/>
              <a:gdLst>
                <a:gd name="connsiteX0" fmla="*/ 3203055 w 3815424"/>
                <a:gd name="connsiteY0" fmla="*/ 0 h 2653659"/>
                <a:gd name="connsiteX1" fmla="*/ 3815424 w 3815424"/>
                <a:gd name="connsiteY1" fmla="*/ 0 h 2653659"/>
                <a:gd name="connsiteX2" fmla="*/ 3801025 w 3815424"/>
                <a:gd name="connsiteY2" fmla="*/ 214243 h 2653659"/>
                <a:gd name="connsiteX3" fmla="*/ 587142 w 3815424"/>
                <a:gd name="connsiteY3" fmla="*/ 2653659 h 2653659"/>
                <a:gd name="connsiteX4" fmla="*/ 53389 w 3815424"/>
                <a:gd name="connsiteY4" fmla="*/ 2605041 h 2653659"/>
                <a:gd name="connsiteX5" fmla="*/ 0 w 3815424"/>
                <a:gd name="connsiteY5" fmla="*/ 2593136 h 2653659"/>
                <a:gd name="connsiteX6" fmla="*/ 0 w 3815424"/>
                <a:gd name="connsiteY6" fmla="*/ 1994836 h 2653659"/>
                <a:gd name="connsiteX7" fmla="*/ 159710 w 3815424"/>
                <a:gd name="connsiteY7" fmla="*/ 2035054 h 2653659"/>
                <a:gd name="connsiteX8" fmla="*/ 587142 w 3815424"/>
                <a:gd name="connsiteY8" fmla="*/ 2075152 h 2653659"/>
                <a:gd name="connsiteX9" fmla="*/ 1549283 w 3815424"/>
                <a:gd name="connsiteY9" fmla="*/ 1900153 h 2653659"/>
                <a:gd name="connsiteX10" fmla="*/ 2406698 w 3815424"/>
                <a:gd name="connsiteY10" fmla="*/ 1418450 h 2653659"/>
                <a:gd name="connsiteX11" fmla="*/ 2996069 w 3815424"/>
                <a:gd name="connsiteY11" fmla="*/ 728678 h 2653659"/>
                <a:gd name="connsiteX12" fmla="*/ 3193967 w 3815424"/>
                <a:gd name="connsiteY12" fmla="*/ 137719 h 26536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815424" h="2653659">
                  <a:moveTo>
                    <a:pt x="3203055" y="0"/>
                  </a:moveTo>
                  <a:lnTo>
                    <a:pt x="3815424" y="0"/>
                  </a:lnTo>
                  <a:lnTo>
                    <a:pt x="3801025" y="214243"/>
                  </a:lnTo>
                  <a:cubicBezTo>
                    <a:pt x="3616317" y="1584467"/>
                    <a:pt x="2091637" y="2653659"/>
                    <a:pt x="587142" y="2653659"/>
                  </a:cubicBezTo>
                  <a:cubicBezTo>
                    <a:pt x="400192" y="2653659"/>
                    <a:pt x="222112" y="2636953"/>
                    <a:pt x="53389" y="2605041"/>
                  </a:cubicBezTo>
                  <a:lnTo>
                    <a:pt x="0" y="2593136"/>
                  </a:lnTo>
                  <a:lnTo>
                    <a:pt x="0" y="1994836"/>
                  </a:lnTo>
                  <a:lnTo>
                    <a:pt x="159710" y="2035054"/>
                  </a:lnTo>
                  <a:cubicBezTo>
                    <a:pt x="295467" y="2061726"/>
                    <a:pt x="438268" y="2075152"/>
                    <a:pt x="587142" y="2075152"/>
                  </a:cubicBezTo>
                  <a:cubicBezTo>
                    <a:pt x="901731" y="2075152"/>
                    <a:pt x="1234490" y="2014697"/>
                    <a:pt x="1549283" y="1900153"/>
                  </a:cubicBezTo>
                  <a:cubicBezTo>
                    <a:pt x="1860709" y="1786959"/>
                    <a:pt x="2157231" y="1620350"/>
                    <a:pt x="2406698" y="1418450"/>
                  </a:cubicBezTo>
                  <a:cubicBezTo>
                    <a:pt x="2655859" y="1216840"/>
                    <a:pt x="2859596" y="978302"/>
                    <a:pt x="2996069" y="728678"/>
                  </a:cubicBezTo>
                  <a:cubicBezTo>
                    <a:pt x="3101178" y="536396"/>
                    <a:pt x="3167417" y="338366"/>
                    <a:pt x="3193967" y="137719"/>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7" name="Freeform: Shape 1036">
              <a:extLst>
                <a:ext uri="{FF2B5EF4-FFF2-40B4-BE49-F238E27FC236}">
                  <a16:creationId xmlns:a16="http://schemas.microsoft.com/office/drawing/2014/main" id="{68B7668A-5C96-4FB9-BFA9-38094EB87F1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15424" cy="2653660"/>
            </a:xfrm>
            <a:custGeom>
              <a:avLst/>
              <a:gdLst>
                <a:gd name="connsiteX0" fmla="*/ 3305038 w 3815424"/>
                <a:gd name="connsiteY0" fmla="*/ 0 h 2653660"/>
                <a:gd name="connsiteX1" fmla="*/ 3815424 w 3815424"/>
                <a:gd name="connsiteY1" fmla="*/ 0 h 2653660"/>
                <a:gd name="connsiteX2" fmla="*/ 3801025 w 3815424"/>
                <a:gd name="connsiteY2" fmla="*/ 214244 h 2653660"/>
                <a:gd name="connsiteX3" fmla="*/ 587142 w 3815424"/>
                <a:gd name="connsiteY3" fmla="*/ 2653660 h 2653660"/>
                <a:gd name="connsiteX4" fmla="*/ 53389 w 3815424"/>
                <a:gd name="connsiteY4" fmla="*/ 2605042 h 2653660"/>
                <a:gd name="connsiteX5" fmla="*/ 0 w 3815424"/>
                <a:gd name="connsiteY5" fmla="*/ 2593137 h 2653660"/>
                <a:gd name="connsiteX6" fmla="*/ 0 w 3815424"/>
                <a:gd name="connsiteY6" fmla="*/ 2094444 h 2653660"/>
                <a:gd name="connsiteX7" fmla="*/ 137675 w 3815424"/>
                <a:gd name="connsiteY7" fmla="*/ 2129195 h 2653660"/>
                <a:gd name="connsiteX8" fmla="*/ 587142 w 3815424"/>
                <a:gd name="connsiteY8" fmla="*/ 2171571 h 2653660"/>
                <a:gd name="connsiteX9" fmla="*/ 1585826 w 3815424"/>
                <a:gd name="connsiteY9" fmla="*/ 1990112 h 2653660"/>
                <a:gd name="connsiteX10" fmla="*/ 2473046 w 3815424"/>
                <a:gd name="connsiteY10" fmla="*/ 1491633 h 2653660"/>
                <a:gd name="connsiteX11" fmla="*/ 3086710 w 3815424"/>
                <a:gd name="connsiteY11" fmla="*/ 772838 h 2653660"/>
                <a:gd name="connsiteX12" fmla="*/ 3295217 w 3815424"/>
                <a:gd name="connsiteY12" fmla="*/ 149229 h 26536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815424" h="2653660">
                  <a:moveTo>
                    <a:pt x="3305038" y="0"/>
                  </a:moveTo>
                  <a:lnTo>
                    <a:pt x="3815424" y="0"/>
                  </a:lnTo>
                  <a:lnTo>
                    <a:pt x="3801025" y="214244"/>
                  </a:lnTo>
                  <a:cubicBezTo>
                    <a:pt x="3616317" y="1584467"/>
                    <a:pt x="2091637" y="2653660"/>
                    <a:pt x="587142" y="2653660"/>
                  </a:cubicBezTo>
                  <a:cubicBezTo>
                    <a:pt x="400192" y="2653660"/>
                    <a:pt x="222112" y="2636954"/>
                    <a:pt x="53389" y="2605042"/>
                  </a:cubicBezTo>
                  <a:lnTo>
                    <a:pt x="0" y="2593137"/>
                  </a:lnTo>
                  <a:lnTo>
                    <a:pt x="0" y="2094444"/>
                  </a:lnTo>
                  <a:lnTo>
                    <a:pt x="137675" y="2129195"/>
                  </a:lnTo>
                  <a:cubicBezTo>
                    <a:pt x="280616" y="2157374"/>
                    <a:pt x="430766" y="2171571"/>
                    <a:pt x="587142" y="2171571"/>
                  </a:cubicBezTo>
                  <a:cubicBezTo>
                    <a:pt x="918879" y="2171571"/>
                    <a:pt x="1254904" y="2110634"/>
                    <a:pt x="1585826" y="1990112"/>
                  </a:cubicBezTo>
                  <a:cubicBezTo>
                    <a:pt x="1908071" y="1873061"/>
                    <a:pt x="2214800" y="1700666"/>
                    <a:pt x="2473046" y="1491633"/>
                  </a:cubicBezTo>
                  <a:cubicBezTo>
                    <a:pt x="2735782" y="1279031"/>
                    <a:pt x="2942276" y="1037118"/>
                    <a:pt x="3086710" y="772838"/>
                  </a:cubicBezTo>
                  <a:cubicBezTo>
                    <a:pt x="3197408" y="570216"/>
                    <a:pt x="3267226" y="361248"/>
                    <a:pt x="3295217" y="149229"/>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38" name="Freeform: Shape 1037">
              <a:extLst>
                <a:ext uri="{FF2B5EF4-FFF2-40B4-BE49-F238E27FC236}">
                  <a16:creationId xmlns:a16="http://schemas.microsoft.com/office/drawing/2014/main" id="{BF4F95BD-8661-4C45-94E3-CF3159BF4C8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15986" cy="2675935"/>
            </a:xfrm>
            <a:custGeom>
              <a:avLst/>
              <a:gdLst>
                <a:gd name="connsiteX0" fmla="*/ 3648768 w 3815986"/>
                <a:gd name="connsiteY0" fmla="*/ 0 h 2675935"/>
                <a:gd name="connsiteX1" fmla="*/ 3815986 w 3815986"/>
                <a:gd name="connsiteY1" fmla="*/ 0 h 2675935"/>
                <a:gd name="connsiteX2" fmla="*/ 3804695 w 3815986"/>
                <a:gd name="connsiteY2" fmla="*/ 200084 h 2675935"/>
                <a:gd name="connsiteX3" fmla="*/ 3762590 w 3815986"/>
                <a:gd name="connsiteY3" fmla="*/ 455543 h 2675935"/>
                <a:gd name="connsiteX4" fmla="*/ 3592332 w 3815986"/>
                <a:gd name="connsiteY4" fmla="*/ 947274 h 2675935"/>
                <a:gd name="connsiteX5" fmla="*/ 2953967 w 3815986"/>
                <a:gd name="connsiteY5" fmla="*/ 1782349 h 2675935"/>
                <a:gd name="connsiteX6" fmla="*/ 2530669 w 3815986"/>
                <a:gd name="connsiteY6" fmla="*/ 2109494 h 2675935"/>
                <a:gd name="connsiteX7" fmla="*/ 2057561 w 3815986"/>
                <a:gd name="connsiteY7" fmla="*/ 2369245 h 2675935"/>
                <a:gd name="connsiteX8" fmla="*/ 1007330 w 3815986"/>
                <a:gd name="connsiteY8" fmla="*/ 2655701 h 2675935"/>
                <a:gd name="connsiteX9" fmla="*/ 732765 w 3815986"/>
                <a:gd name="connsiteY9" fmla="*/ 2674696 h 2675935"/>
                <a:gd name="connsiteX10" fmla="*/ 457666 w 3815986"/>
                <a:gd name="connsiteY10" fmla="*/ 2670839 h 2675935"/>
                <a:gd name="connsiteX11" fmla="*/ 183574 w 3815986"/>
                <a:gd name="connsiteY11" fmla="*/ 2643312 h 2675935"/>
                <a:gd name="connsiteX12" fmla="*/ 0 w 3815986"/>
                <a:gd name="connsiteY12" fmla="*/ 2607798 h 2675935"/>
                <a:gd name="connsiteX13" fmla="*/ 0 w 3815986"/>
                <a:gd name="connsiteY13" fmla="*/ 2356652 h 2675935"/>
                <a:gd name="connsiteX14" fmla="*/ 222195 w 3815986"/>
                <a:gd name="connsiteY14" fmla="*/ 2396940 h 2675935"/>
                <a:gd name="connsiteX15" fmla="*/ 472364 w 3815986"/>
                <a:gd name="connsiteY15" fmla="*/ 2419092 h 2675935"/>
                <a:gd name="connsiteX16" fmla="*/ 974972 w 3815986"/>
                <a:gd name="connsiteY16" fmla="*/ 2402122 h 2675935"/>
                <a:gd name="connsiteX17" fmla="*/ 1468292 w 3815986"/>
                <a:gd name="connsiteY17" fmla="*/ 2304162 h 2675935"/>
                <a:gd name="connsiteX18" fmla="*/ 1940176 w 3815986"/>
                <a:gd name="connsiteY18" fmla="*/ 2133695 h 2675935"/>
                <a:gd name="connsiteX19" fmla="*/ 2783403 w 3815986"/>
                <a:gd name="connsiteY19" fmla="*/ 1609954 h 2675935"/>
                <a:gd name="connsiteX20" fmla="*/ 3128104 w 3815986"/>
                <a:gd name="connsiteY20" fmla="*/ 1260439 h 2675935"/>
                <a:gd name="connsiteX21" fmla="*/ 3400639 w 3815986"/>
                <a:gd name="connsiteY21" fmla="*/ 859052 h 2675935"/>
                <a:gd name="connsiteX22" fmla="*/ 3585595 w 3815986"/>
                <a:gd name="connsiteY22" fmla="*/ 415336 h 2675935"/>
                <a:gd name="connsiteX23" fmla="*/ 3635918 w 3815986"/>
                <a:gd name="connsiteY23" fmla="*/ 181137 h 26759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815986" h="2675935">
                  <a:moveTo>
                    <a:pt x="3648768" y="0"/>
                  </a:moveTo>
                  <a:lnTo>
                    <a:pt x="3815986" y="0"/>
                  </a:lnTo>
                  <a:lnTo>
                    <a:pt x="3804695" y="200084"/>
                  </a:lnTo>
                  <a:cubicBezTo>
                    <a:pt x="3795228" y="285751"/>
                    <a:pt x="3781167" y="371032"/>
                    <a:pt x="3762590" y="455543"/>
                  </a:cubicBezTo>
                  <a:cubicBezTo>
                    <a:pt x="3725537" y="624467"/>
                    <a:pt x="3668784" y="790112"/>
                    <a:pt x="3592332" y="947274"/>
                  </a:cubicBezTo>
                  <a:cubicBezTo>
                    <a:pt x="3438712" y="1261596"/>
                    <a:pt x="3216091" y="1542847"/>
                    <a:pt x="2953967" y="1782349"/>
                  </a:cubicBezTo>
                  <a:cubicBezTo>
                    <a:pt x="2822599" y="1902099"/>
                    <a:pt x="2680615" y="2011341"/>
                    <a:pt x="2530669" y="2109494"/>
                  </a:cubicBezTo>
                  <a:cubicBezTo>
                    <a:pt x="2380520" y="2207551"/>
                    <a:pt x="2222510" y="2294906"/>
                    <a:pt x="2057561" y="2369245"/>
                  </a:cubicBezTo>
                  <a:cubicBezTo>
                    <a:pt x="1727252" y="2516859"/>
                    <a:pt x="1371629" y="2614434"/>
                    <a:pt x="1007330" y="2655701"/>
                  </a:cubicBezTo>
                  <a:cubicBezTo>
                    <a:pt x="916281" y="2665873"/>
                    <a:pt x="824568" y="2672188"/>
                    <a:pt x="732765" y="2674696"/>
                  </a:cubicBezTo>
                  <a:cubicBezTo>
                    <a:pt x="640963" y="2677203"/>
                    <a:pt x="549072" y="2675901"/>
                    <a:pt x="457666" y="2670839"/>
                  </a:cubicBezTo>
                  <a:cubicBezTo>
                    <a:pt x="366106" y="2665584"/>
                    <a:pt x="274572" y="2656521"/>
                    <a:pt x="183574" y="2643312"/>
                  </a:cubicBezTo>
                  <a:lnTo>
                    <a:pt x="0" y="2607798"/>
                  </a:lnTo>
                  <a:lnTo>
                    <a:pt x="0" y="2356652"/>
                  </a:lnTo>
                  <a:lnTo>
                    <a:pt x="222195" y="2396940"/>
                  </a:lnTo>
                  <a:cubicBezTo>
                    <a:pt x="304990" y="2407980"/>
                    <a:pt x="388511" y="2415283"/>
                    <a:pt x="472364" y="2419092"/>
                  </a:cubicBezTo>
                  <a:cubicBezTo>
                    <a:pt x="640376" y="2427095"/>
                    <a:pt x="808184" y="2421791"/>
                    <a:pt x="974972" y="2402122"/>
                  </a:cubicBezTo>
                  <a:cubicBezTo>
                    <a:pt x="1141658" y="2382358"/>
                    <a:pt x="1306812" y="2349286"/>
                    <a:pt x="1468292" y="2304162"/>
                  </a:cubicBezTo>
                  <a:cubicBezTo>
                    <a:pt x="1629874" y="2259231"/>
                    <a:pt x="1787475" y="2201091"/>
                    <a:pt x="1940176" y="2133695"/>
                  </a:cubicBezTo>
                  <a:cubicBezTo>
                    <a:pt x="2246498" y="2000349"/>
                    <a:pt x="2532507" y="1823520"/>
                    <a:pt x="2783403" y="1609954"/>
                  </a:cubicBezTo>
                  <a:cubicBezTo>
                    <a:pt x="2908442" y="1502833"/>
                    <a:pt x="3024295" y="1385975"/>
                    <a:pt x="3128104" y="1260439"/>
                  </a:cubicBezTo>
                  <a:cubicBezTo>
                    <a:pt x="3232116" y="1135096"/>
                    <a:pt x="3323881" y="1000689"/>
                    <a:pt x="3400639" y="859052"/>
                  </a:cubicBezTo>
                  <a:cubicBezTo>
                    <a:pt x="3477399" y="717510"/>
                    <a:pt x="3541296" y="569316"/>
                    <a:pt x="3585595" y="415336"/>
                  </a:cubicBezTo>
                  <a:cubicBezTo>
                    <a:pt x="3607796" y="338540"/>
                    <a:pt x="3624638" y="260224"/>
                    <a:pt x="3635918" y="181137"/>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39" name="Freeform: Shape 1038">
              <a:extLst>
                <a:ext uri="{FF2B5EF4-FFF2-40B4-BE49-F238E27FC236}">
                  <a16:creationId xmlns:a16="http://schemas.microsoft.com/office/drawing/2014/main" id="{E85BBF8A-E2FB-47F6-A60F-4FB855D505F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32270" cy="2876136"/>
            </a:xfrm>
            <a:custGeom>
              <a:avLst/>
              <a:gdLst>
                <a:gd name="connsiteX0" fmla="*/ 3800718 w 3832270"/>
                <a:gd name="connsiteY0" fmla="*/ 0 h 2876136"/>
                <a:gd name="connsiteX1" fmla="*/ 3832270 w 3832270"/>
                <a:gd name="connsiteY1" fmla="*/ 0 h 2876136"/>
                <a:gd name="connsiteX2" fmla="*/ 3824562 w 3832270"/>
                <a:gd name="connsiteY2" fmla="*/ 143769 h 2876136"/>
                <a:gd name="connsiteX3" fmla="*/ 3628155 w 3832270"/>
                <a:gd name="connsiteY3" fmla="*/ 922055 h 2876136"/>
                <a:gd name="connsiteX4" fmla="*/ 3514853 w 3832270"/>
                <a:gd name="connsiteY4" fmla="*/ 1169078 h 2876136"/>
                <a:gd name="connsiteX5" fmla="*/ 3379198 w 3832270"/>
                <a:gd name="connsiteY5" fmla="*/ 1407037 h 2876136"/>
                <a:gd name="connsiteX6" fmla="*/ 3043787 w 3832270"/>
                <a:gd name="connsiteY6" fmla="*/ 1848342 h 2876136"/>
                <a:gd name="connsiteX7" fmla="*/ 2845661 w 3832270"/>
                <a:gd name="connsiteY7" fmla="*/ 2047444 h 2876136"/>
                <a:gd name="connsiteX8" fmla="*/ 2793197 w 3832270"/>
                <a:gd name="connsiteY8" fmla="*/ 2094689 h 2876136"/>
                <a:gd name="connsiteX9" fmla="*/ 2739710 w 3832270"/>
                <a:gd name="connsiteY9" fmla="*/ 2140969 h 2876136"/>
                <a:gd name="connsiteX10" fmla="*/ 2629166 w 3832270"/>
                <a:gd name="connsiteY10" fmla="*/ 2229867 h 2876136"/>
                <a:gd name="connsiteX11" fmla="*/ 2145952 w 3832270"/>
                <a:gd name="connsiteY11" fmla="*/ 2535994 h 2876136"/>
                <a:gd name="connsiteX12" fmla="*/ 1034987 w 3832270"/>
                <a:gd name="connsiteY12" fmla="*/ 2863910 h 2876136"/>
                <a:gd name="connsiteX13" fmla="*/ 741909 w 3832270"/>
                <a:gd name="connsiteY13" fmla="*/ 2875939 h 2876136"/>
                <a:gd name="connsiteX14" fmla="*/ 450208 w 3832270"/>
                <a:gd name="connsiteY14" fmla="*/ 2857451 h 2876136"/>
                <a:gd name="connsiteX15" fmla="*/ 22215 w 3832270"/>
                <a:gd name="connsiteY15" fmla="*/ 2775923 h 2876136"/>
                <a:gd name="connsiteX16" fmla="*/ 0 w 3832270"/>
                <a:gd name="connsiteY16" fmla="*/ 2769256 h 2876136"/>
                <a:gd name="connsiteX17" fmla="*/ 0 w 3832270"/>
                <a:gd name="connsiteY17" fmla="*/ 2590612 h 2876136"/>
                <a:gd name="connsiteX18" fmla="*/ 199046 w 3832270"/>
                <a:gd name="connsiteY18" fmla="*/ 2627410 h 2876136"/>
                <a:gd name="connsiteX19" fmla="*/ 468174 w 3832270"/>
                <a:gd name="connsiteY19" fmla="*/ 2649670 h 2876136"/>
                <a:gd name="connsiteX20" fmla="*/ 1003650 w 3832270"/>
                <a:gd name="connsiteY20" fmla="*/ 2622480 h 2876136"/>
                <a:gd name="connsiteX21" fmla="*/ 1266489 w 3832270"/>
                <a:gd name="connsiteY21" fmla="*/ 2573982 h 2876136"/>
                <a:gd name="connsiteX22" fmla="*/ 1524223 w 3832270"/>
                <a:gd name="connsiteY22" fmla="*/ 2504657 h 2876136"/>
                <a:gd name="connsiteX23" fmla="*/ 1775731 w 3832270"/>
                <a:gd name="connsiteY23" fmla="*/ 2416243 h 2876136"/>
                <a:gd name="connsiteX24" fmla="*/ 2019789 w 3832270"/>
                <a:gd name="connsiteY24" fmla="*/ 2309412 h 2876136"/>
                <a:gd name="connsiteX25" fmla="*/ 2482486 w 3832270"/>
                <a:gd name="connsiteY25" fmla="*/ 2046962 h 2876136"/>
                <a:gd name="connsiteX26" fmla="*/ 2591908 w 3832270"/>
                <a:gd name="connsiteY26" fmla="*/ 1971371 h 2876136"/>
                <a:gd name="connsiteX27" fmla="*/ 2645702 w 3832270"/>
                <a:gd name="connsiteY27" fmla="*/ 1932321 h 2876136"/>
                <a:gd name="connsiteX28" fmla="*/ 2698779 w 3832270"/>
                <a:gd name="connsiteY28" fmla="*/ 1892309 h 2876136"/>
                <a:gd name="connsiteX29" fmla="*/ 2903537 w 3832270"/>
                <a:gd name="connsiteY29" fmla="*/ 1722516 h 2876136"/>
                <a:gd name="connsiteX30" fmla="*/ 3269061 w 3832270"/>
                <a:gd name="connsiteY30" fmla="*/ 1337327 h 2876136"/>
                <a:gd name="connsiteX31" fmla="*/ 3424928 w 3832270"/>
                <a:gd name="connsiteY31" fmla="*/ 1122508 h 2876136"/>
                <a:gd name="connsiteX32" fmla="*/ 3557622 w 3832270"/>
                <a:gd name="connsiteY32" fmla="*/ 893226 h 2876136"/>
                <a:gd name="connsiteX33" fmla="*/ 3587019 w 3832270"/>
                <a:gd name="connsiteY33" fmla="*/ 833929 h 2876136"/>
                <a:gd name="connsiteX34" fmla="*/ 3601310 w 3832270"/>
                <a:gd name="connsiteY34" fmla="*/ 804040 h 2876136"/>
                <a:gd name="connsiteX35" fmla="*/ 3614885 w 3832270"/>
                <a:gd name="connsiteY35" fmla="*/ 773861 h 2876136"/>
                <a:gd name="connsiteX36" fmla="*/ 3640812 w 3832270"/>
                <a:gd name="connsiteY36" fmla="*/ 713022 h 2876136"/>
                <a:gd name="connsiteX37" fmla="*/ 3665105 w 3832270"/>
                <a:gd name="connsiteY37" fmla="*/ 651506 h 2876136"/>
                <a:gd name="connsiteX38" fmla="*/ 3744110 w 3832270"/>
                <a:gd name="connsiteY38" fmla="*/ 399567 h 2876136"/>
                <a:gd name="connsiteX39" fmla="*/ 3792123 w 3832270"/>
                <a:gd name="connsiteY39" fmla="*/ 140444 h 28761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3832270" h="2876136">
                  <a:moveTo>
                    <a:pt x="3800718" y="0"/>
                  </a:moveTo>
                  <a:lnTo>
                    <a:pt x="3832270" y="0"/>
                  </a:lnTo>
                  <a:lnTo>
                    <a:pt x="3824562" y="143769"/>
                  </a:lnTo>
                  <a:cubicBezTo>
                    <a:pt x="3797131" y="409191"/>
                    <a:pt x="3730585" y="671345"/>
                    <a:pt x="3628155" y="922055"/>
                  </a:cubicBezTo>
                  <a:cubicBezTo>
                    <a:pt x="3593858" y="1005553"/>
                    <a:pt x="3556704" y="1088280"/>
                    <a:pt x="3514853" y="1169078"/>
                  </a:cubicBezTo>
                  <a:cubicBezTo>
                    <a:pt x="3473616" y="1250166"/>
                    <a:pt x="3428194" y="1329517"/>
                    <a:pt x="3379198" y="1407037"/>
                  </a:cubicBezTo>
                  <a:cubicBezTo>
                    <a:pt x="3281106" y="1561980"/>
                    <a:pt x="3169132" y="1710174"/>
                    <a:pt x="3043787" y="1848342"/>
                  </a:cubicBezTo>
                  <a:cubicBezTo>
                    <a:pt x="2980806" y="1917184"/>
                    <a:pt x="2915071" y="1984001"/>
                    <a:pt x="2845661" y="2047444"/>
                  </a:cubicBezTo>
                  <a:cubicBezTo>
                    <a:pt x="2828411" y="2063450"/>
                    <a:pt x="2811060" y="2079263"/>
                    <a:pt x="2793197" y="2094689"/>
                  </a:cubicBezTo>
                  <a:cubicBezTo>
                    <a:pt x="2775436" y="2110213"/>
                    <a:pt x="2757982" y="2126025"/>
                    <a:pt x="2739710" y="2140969"/>
                  </a:cubicBezTo>
                  <a:cubicBezTo>
                    <a:pt x="2703576" y="2171341"/>
                    <a:pt x="2666524" y="2200749"/>
                    <a:pt x="2629166" y="2229867"/>
                  </a:cubicBezTo>
                  <a:cubicBezTo>
                    <a:pt x="2479015" y="2345569"/>
                    <a:pt x="2316821" y="2448061"/>
                    <a:pt x="2145952" y="2535994"/>
                  </a:cubicBezTo>
                  <a:cubicBezTo>
                    <a:pt x="1804312" y="2711957"/>
                    <a:pt x="1424600" y="2826982"/>
                    <a:pt x="1034987" y="2863910"/>
                  </a:cubicBezTo>
                  <a:cubicBezTo>
                    <a:pt x="937762" y="2873167"/>
                    <a:pt x="839720" y="2877096"/>
                    <a:pt x="741909" y="2875939"/>
                  </a:cubicBezTo>
                  <a:cubicBezTo>
                    <a:pt x="644097" y="2874782"/>
                    <a:pt x="546515" y="2868539"/>
                    <a:pt x="450208" y="2857451"/>
                  </a:cubicBezTo>
                  <a:cubicBezTo>
                    <a:pt x="305520" y="2840674"/>
                    <a:pt x="162095" y="2813810"/>
                    <a:pt x="22215" y="2775923"/>
                  </a:cubicBezTo>
                  <a:lnTo>
                    <a:pt x="0" y="2769256"/>
                  </a:lnTo>
                  <a:lnTo>
                    <a:pt x="0" y="2590612"/>
                  </a:lnTo>
                  <a:lnTo>
                    <a:pt x="199046" y="2627410"/>
                  </a:lnTo>
                  <a:cubicBezTo>
                    <a:pt x="288321" y="2639209"/>
                    <a:pt x="378197" y="2646537"/>
                    <a:pt x="468174" y="2649670"/>
                  </a:cubicBezTo>
                  <a:cubicBezTo>
                    <a:pt x="648333" y="2656805"/>
                    <a:pt x="826655" y="2647163"/>
                    <a:pt x="1003650" y="2622480"/>
                  </a:cubicBezTo>
                  <a:cubicBezTo>
                    <a:pt x="1091943" y="2609658"/>
                    <a:pt x="1179725" y="2593747"/>
                    <a:pt x="1266489" y="2573982"/>
                  </a:cubicBezTo>
                  <a:cubicBezTo>
                    <a:pt x="1353250" y="2553927"/>
                    <a:pt x="1439298" y="2531076"/>
                    <a:pt x="1524223" y="2504657"/>
                  </a:cubicBezTo>
                  <a:cubicBezTo>
                    <a:pt x="1609149" y="2478336"/>
                    <a:pt x="1693052" y="2448833"/>
                    <a:pt x="1775731" y="2416243"/>
                  </a:cubicBezTo>
                  <a:cubicBezTo>
                    <a:pt x="1858309" y="2383557"/>
                    <a:pt x="1939764" y="2347882"/>
                    <a:pt x="2019789" y="2309412"/>
                  </a:cubicBezTo>
                  <a:cubicBezTo>
                    <a:pt x="2179839" y="2232567"/>
                    <a:pt x="2334583" y="2144923"/>
                    <a:pt x="2482486" y="2046962"/>
                  </a:cubicBezTo>
                  <a:cubicBezTo>
                    <a:pt x="2519334" y="2022376"/>
                    <a:pt x="2556081" y="1997403"/>
                    <a:pt x="2591908" y="1971371"/>
                  </a:cubicBezTo>
                  <a:cubicBezTo>
                    <a:pt x="2610077" y="1958644"/>
                    <a:pt x="2627838" y="1945434"/>
                    <a:pt x="2645702" y="1932321"/>
                  </a:cubicBezTo>
                  <a:cubicBezTo>
                    <a:pt x="2663666" y="1919305"/>
                    <a:pt x="2681325" y="1905903"/>
                    <a:pt x="2698779" y="1892309"/>
                  </a:cubicBezTo>
                  <a:cubicBezTo>
                    <a:pt x="2768903" y="1838025"/>
                    <a:pt x="2837496" y="1781717"/>
                    <a:pt x="2903537" y="1722516"/>
                  </a:cubicBezTo>
                  <a:cubicBezTo>
                    <a:pt x="3035926" y="1604501"/>
                    <a:pt x="3158720" y="1475784"/>
                    <a:pt x="3269061" y="1337327"/>
                  </a:cubicBezTo>
                  <a:cubicBezTo>
                    <a:pt x="3324182" y="1268099"/>
                    <a:pt x="3376341" y="1196461"/>
                    <a:pt x="3424928" y="1122508"/>
                  </a:cubicBezTo>
                  <a:cubicBezTo>
                    <a:pt x="3472697" y="1048170"/>
                    <a:pt x="3517814" y="972000"/>
                    <a:pt x="3557622" y="893226"/>
                  </a:cubicBezTo>
                  <a:cubicBezTo>
                    <a:pt x="3567931" y="873654"/>
                    <a:pt x="3577526" y="853791"/>
                    <a:pt x="3587019" y="833929"/>
                  </a:cubicBezTo>
                  <a:lnTo>
                    <a:pt x="3601310" y="804040"/>
                  </a:lnTo>
                  <a:lnTo>
                    <a:pt x="3614885" y="773861"/>
                  </a:lnTo>
                  <a:cubicBezTo>
                    <a:pt x="3623766" y="753709"/>
                    <a:pt x="3632748" y="733559"/>
                    <a:pt x="3640812" y="713022"/>
                  </a:cubicBezTo>
                  <a:cubicBezTo>
                    <a:pt x="3648876" y="692485"/>
                    <a:pt x="3657756" y="672236"/>
                    <a:pt x="3665105" y="651506"/>
                  </a:cubicBezTo>
                  <a:cubicBezTo>
                    <a:pt x="3696544" y="569166"/>
                    <a:pt x="3723185" y="485089"/>
                    <a:pt x="3744110" y="399567"/>
                  </a:cubicBezTo>
                  <a:cubicBezTo>
                    <a:pt x="3765341" y="314238"/>
                    <a:pt x="3781392" y="227654"/>
                    <a:pt x="3792123" y="140444"/>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1026" name="Picture 2" descr="Herziene richtlijn 'Zorg in de stervensfase' gepubliceerd - NVD">
            <a:extLst>
              <a:ext uri="{FF2B5EF4-FFF2-40B4-BE49-F238E27FC236}">
                <a16:creationId xmlns:a16="http://schemas.microsoft.com/office/drawing/2014/main" id="{7B9D8365-F442-C948-2E84-BF1DDF86E7CE}"/>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731203" y="1977701"/>
            <a:ext cx="5280447" cy="3513897"/>
          </a:xfrm>
          <a:prstGeom prst="rect">
            <a:avLst/>
          </a:prstGeom>
          <a:noFill/>
          <a:extLst>
            <a:ext uri="{909E8E84-426E-40DD-AFC4-6F175D3DCCD1}">
              <a14:hiddenFill xmlns:a14="http://schemas.microsoft.com/office/drawing/2010/main">
                <a:solidFill>
                  <a:srgbClr val="FFFFFF"/>
                </a:solidFill>
              </a14:hiddenFill>
            </a:ext>
          </a:extLst>
        </p:spPr>
      </p:pic>
      <p:grpSp>
        <p:nvGrpSpPr>
          <p:cNvPr id="1041" name="Group 1040">
            <a:extLst>
              <a:ext uri="{FF2B5EF4-FFF2-40B4-BE49-F238E27FC236}">
                <a16:creationId xmlns:a16="http://schemas.microsoft.com/office/drawing/2014/main" id="{DD81D498-EAA8-40F3-8230-AE4DEDA3830D}"/>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flipH="1">
            <a:off x="8906190" y="0"/>
            <a:ext cx="3282247" cy="2837712"/>
            <a:chOff x="-305" y="-4155"/>
            <a:chExt cx="2514948" cy="2174333"/>
          </a:xfrm>
        </p:grpSpPr>
        <p:sp>
          <p:nvSpPr>
            <p:cNvPr id="1042" name="Freeform: Shape 1041">
              <a:extLst>
                <a:ext uri="{FF2B5EF4-FFF2-40B4-BE49-F238E27FC236}">
                  <a16:creationId xmlns:a16="http://schemas.microsoft.com/office/drawing/2014/main" id="{262F2402-5879-41A3-ACEC-6D2811BA30D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0"/>
              <a:ext cx="2514948" cy="2170178"/>
            </a:xfrm>
            <a:custGeom>
              <a:avLst/>
              <a:gdLst>
                <a:gd name="connsiteX0" fmla="*/ 2466091 w 2514948"/>
                <a:gd name="connsiteY0" fmla="*/ 0 h 2170178"/>
                <a:gd name="connsiteX1" fmla="*/ 2514948 w 2514948"/>
                <a:gd name="connsiteY1" fmla="*/ 0 h 2170178"/>
                <a:gd name="connsiteX2" fmla="*/ 2512286 w 2514948"/>
                <a:gd name="connsiteY2" fmla="*/ 12375 h 2170178"/>
                <a:gd name="connsiteX3" fmla="*/ 2394961 w 2514948"/>
                <a:gd name="connsiteY3" fmla="*/ 368660 h 2170178"/>
                <a:gd name="connsiteX4" fmla="*/ 2289734 w 2514948"/>
                <a:gd name="connsiteY4" fmla="*/ 598078 h 2170178"/>
                <a:gd name="connsiteX5" fmla="*/ 2163747 w 2514948"/>
                <a:gd name="connsiteY5" fmla="*/ 819078 h 2170178"/>
                <a:gd name="connsiteX6" fmla="*/ 1852241 w 2514948"/>
                <a:gd name="connsiteY6" fmla="*/ 1228932 h 2170178"/>
                <a:gd name="connsiteX7" fmla="*/ 1668235 w 2514948"/>
                <a:gd name="connsiteY7" fmla="*/ 1413844 h 2170178"/>
                <a:gd name="connsiteX8" fmla="*/ 1619510 w 2514948"/>
                <a:gd name="connsiteY8" fmla="*/ 1457722 h 2170178"/>
                <a:gd name="connsiteX9" fmla="*/ 1569835 w 2514948"/>
                <a:gd name="connsiteY9" fmla="*/ 1500704 h 2170178"/>
                <a:gd name="connsiteX10" fmla="*/ 1467169 w 2514948"/>
                <a:gd name="connsiteY10" fmla="*/ 1583266 h 2170178"/>
                <a:gd name="connsiteX11" fmla="*/ 1018393 w 2514948"/>
                <a:gd name="connsiteY11" fmla="*/ 1867576 h 2170178"/>
                <a:gd name="connsiteX12" fmla="*/ 255857 w 2514948"/>
                <a:gd name="connsiteY12" fmla="*/ 2133049 h 2170178"/>
                <a:gd name="connsiteX13" fmla="*/ 0 w 2514948"/>
                <a:gd name="connsiteY13" fmla="*/ 2170178 h 2170178"/>
                <a:gd name="connsiteX14" fmla="*/ 0 w 2514948"/>
                <a:gd name="connsiteY14" fmla="*/ 1940056 h 2170178"/>
                <a:gd name="connsiteX15" fmla="*/ 201609 w 2514948"/>
                <a:gd name="connsiteY15" fmla="*/ 1902856 h 2170178"/>
                <a:gd name="connsiteX16" fmla="*/ 440974 w 2514948"/>
                <a:gd name="connsiteY16" fmla="*/ 1838472 h 2170178"/>
                <a:gd name="connsiteX17" fmla="*/ 674558 w 2514948"/>
                <a:gd name="connsiteY17" fmla="*/ 1756359 h 2170178"/>
                <a:gd name="connsiteX18" fmla="*/ 901222 w 2514948"/>
                <a:gd name="connsiteY18" fmla="*/ 1657142 h 2170178"/>
                <a:gd name="connsiteX19" fmla="*/ 1330943 w 2514948"/>
                <a:gd name="connsiteY19" fmla="*/ 1413396 h 2170178"/>
                <a:gd name="connsiteX20" fmla="*/ 1432566 w 2514948"/>
                <a:gd name="connsiteY20" fmla="*/ 1343193 h 2170178"/>
                <a:gd name="connsiteX21" fmla="*/ 1482527 w 2514948"/>
                <a:gd name="connsiteY21" fmla="*/ 1306926 h 2170178"/>
                <a:gd name="connsiteX22" fmla="*/ 1531821 w 2514948"/>
                <a:gd name="connsiteY22" fmla="*/ 1269765 h 2170178"/>
                <a:gd name="connsiteX23" fmla="*/ 1721986 w 2514948"/>
                <a:gd name="connsiteY23" fmla="*/ 1112073 h 2170178"/>
                <a:gd name="connsiteX24" fmla="*/ 2061460 w 2514948"/>
                <a:gd name="connsiteY24" fmla="*/ 754336 h 2170178"/>
                <a:gd name="connsiteX25" fmla="*/ 2206218 w 2514948"/>
                <a:gd name="connsiteY25" fmla="*/ 554827 h 2170178"/>
                <a:gd name="connsiteX26" fmla="*/ 2329455 w 2514948"/>
                <a:gd name="connsiteY26" fmla="*/ 341886 h 2170178"/>
                <a:gd name="connsiteX27" fmla="*/ 2356757 w 2514948"/>
                <a:gd name="connsiteY27" fmla="*/ 286815 h 2170178"/>
                <a:gd name="connsiteX28" fmla="*/ 2370030 w 2514948"/>
                <a:gd name="connsiteY28" fmla="*/ 259056 h 2170178"/>
                <a:gd name="connsiteX29" fmla="*/ 2382637 w 2514948"/>
                <a:gd name="connsiteY29" fmla="*/ 231028 h 2170178"/>
                <a:gd name="connsiteX30" fmla="*/ 2406716 w 2514948"/>
                <a:gd name="connsiteY30" fmla="*/ 174525 h 2170178"/>
                <a:gd name="connsiteX31" fmla="*/ 2429278 w 2514948"/>
                <a:gd name="connsiteY31" fmla="*/ 117393 h 21701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2514948" h="2170178">
                  <a:moveTo>
                    <a:pt x="2466091" y="0"/>
                  </a:moveTo>
                  <a:lnTo>
                    <a:pt x="2514948" y="0"/>
                  </a:lnTo>
                  <a:lnTo>
                    <a:pt x="2512286" y="12375"/>
                  </a:lnTo>
                  <a:cubicBezTo>
                    <a:pt x="2481760" y="133161"/>
                    <a:pt x="2442526" y="252239"/>
                    <a:pt x="2394961" y="368660"/>
                  </a:cubicBezTo>
                  <a:cubicBezTo>
                    <a:pt x="2363109" y="446208"/>
                    <a:pt x="2328603" y="523039"/>
                    <a:pt x="2289734" y="598078"/>
                  </a:cubicBezTo>
                  <a:cubicBezTo>
                    <a:pt x="2251436" y="673387"/>
                    <a:pt x="2209251" y="747083"/>
                    <a:pt x="2163747" y="819078"/>
                  </a:cubicBezTo>
                  <a:cubicBezTo>
                    <a:pt x="2072646" y="962979"/>
                    <a:pt x="1968652" y="1100611"/>
                    <a:pt x="1852241" y="1228932"/>
                  </a:cubicBezTo>
                  <a:cubicBezTo>
                    <a:pt x="1793748" y="1292868"/>
                    <a:pt x="1732698" y="1354923"/>
                    <a:pt x="1668235" y="1413844"/>
                  </a:cubicBezTo>
                  <a:cubicBezTo>
                    <a:pt x="1652214" y="1428709"/>
                    <a:pt x="1636100" y="1443395"/>
                    <a:pt x="1619510" y="1457722"/>
                  </a:cubicBezTo>
                  <a:cubicBezTo>
                    <a:pt x="1603015" y="1472140"/>
                    <a:pt x="1586805" y="1486825"/>
                    <a:pt x="1569835" y="1500704"/>
                  </a:cubicBezTo>
                  <a:cubicBezTo>
                    <a:pt x="1536276" y="1528911"/>
                    <a:pt x="1501865" y="1556223"/>
                    <a:pt x="1467169" y="1583266"/>
                  </a:cubicBezTo>
                  <a:cubicBezTo>
                    <a:pt x="1327719" y="1690722"/>
                    <a:pt x="1177085" y="1785910"/>
                    <a:pt x="1018393" y="1867576"/>
                  </a:cubicBezTo>
                  <a:cubicBezTo>
                    <a:pt x="780425" y="1990142"/>
                    <a:pt x="522567" y="2080875"/>
                    <a:pt x="255857" y="2133049"/>
                  </a:cubicBezTo>
                  <a:lnTo>
                    <a:pt x="0" y="2170178"/>
                  </a:lnTo>
                  <a:lnTo>
                    <a:pt x="0" y="1940056"/>
                  </a:lnTo>
                  <a:lnTo>
                    <a:pt x="201609" y="1902856"/>
                  </a:lnTo>
                  <a:cubicBezTo>
                    <a:pt x="282186" y="1884231"/>
                    <a:pt x="362102" y="1863008"/>
                    <a:pt x="440974" y="1838472"/>
                  </a:cubicBezTo>
                  <a:cubicBezTo>
                    <a:pt x="519848" y="1814027"/>
                    <a:pt x="597771" y="1786627"/>
                    <a:pt x="674558" y="1756359"/>
                  </a:cubicBezTo>
                  <a:cubicBezTo>
                    <a:pt x="751250" y="1726003"/>
                    <a:pt x="826900" y="1692870"/>
                    <a:pt x="901222" y="1657142"/>
                  </a:cubicBezTo>
                  <a:cubicBezTo>
                    <a:pt x="1049865" y="1585774"/>
                    <a:pt x="1193581" y="1504376"/>
                    <a:pt x="1330943" y="1413396"/>
                  </a:cubicBezTo>
                  <a:cubicBezTo>
                    <a:pt x="1365165" y="1390563"/>
                    <a:pt x="1399293" y="1367370"/>
                    <a:pt x="1432566" y="1343193"/>
                  </a:cubicBezTo>
                  <a:cubicBezTo>
                    <a:pt x="1449441" y="1331373"/>
                    <a:pt x="1465936" y="1319104"/>
                    <a:pt x="1482527" y="1306926"/>
                  </a:cubicBezTo>
                  <a:cubicBezTo>
                    <a:pt x="1499210" y="1294837"/>
                    <a:pt x="1515611" y="1282391"/>
                    <a:pt x="1531821" y="1269765"/>
                  </a:cubicBezTo>
                  <a:cubicBezTo>
                    <a:pt x="1596947" y="1219350"/>
                    <a:pt x="1660652" y="1167055"/>
                    <a:pt x="1721986" y="1112073"/>
                  </a:cubicBezTo>
                  <a:cubicBezTo>
                    <a:pt x="1844940" y="1002469"/>
                    <a:pt x="1958983" y="882926"/>
                    <a:pt x="2061460" y="754336"/>
                  </a:cubicBezTo>
                  <a:cubicBezTo>
                    <a:pt x="2112652" y="690042"/>
                    <a:pt x="2161094" y="623510"/>
                    <a:pt x="2206218" y="554827"/>
                  </a:cubicBezTo>
                  <a:cubicBezTo>
                    <a:pt x="2250583" y="485787"/>
                    <a:pt x="2292484" y="415046"/>
                    <a:pt x="2329455" y="341886"/>
                  </a:cubicBezTo>
                  <a:cubicBezTo>
                    <a:pt x="2339030" y="323709"/>
                    <a:pt x="2347941" y="305261"/>
                    <a:pt x="2356757" y="286815"/>
                  </a:cubicBezTo>
                  <a:lnTo>
                    <a:pt x="2370030" y="259056"/>
                  </a:lnTo>
                  <a:lnTo>
                    <a:pt x="2382637" y="231028"/>
                  </a:lnTo>
                  <a:cubicBezTo>
                    <a:pt x="2390885" y="212312"/>
                    <a:pt x="2399227" y="193598"/>
                    <a:pt x="2406716" y="174525"/>
                  </a:cubicBezTo>
                  <a:cubicBezTo>
                    <a:pt x="2414206" y="155452"/>
                    <a:pt x="2422453" y="136646"/>
                    <a:pt x="2429278" y="117393"/>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3" name="Freeform: Shape 1042">
              <a:extLst>
                <a:ext uri="{FF2B5EF4-FFF2-40B4-BE49-F238E27FC236}">
                  <a16:creationId xmlns:a16="http://schemas.microsoft.com/office/drawing/2014/main" id="{BBD41895-A230-4959-97BA-80F516383EE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4155"/>
              <a:ext cx="2493062" cy="1947896"/>
            </a:xfrm>
            <a:custGeom>
              <a:avLst/>
              <a:gdLst>
                <a:gd name="connsiteX0" fmla="*/ 1896911 w 2493062"/>
                <a:gd name="connsiteY0" fmla="*/ 0 h 1947896"/>
                <a:gd name="connsiteX1" fmla="*/ 2493062 w 2493062"/>
                <a:gd name="connsiteY1" fmla="*/ 0 h 1947896"/>
                <a:gd name="connsiteX2" fmla="*/ 2435315 w 2493062"/>
                <a:gd name="connsiteY2" fmla="*/ 178165 h 1947896"/>
                <a:gd name="connsiteX3" fmla="*/ 93066 w 2493062"/>
                <a:gd name="connsiteY3" fmla="*/ 1935859 h 1947896"/>
                <a:gd name="connsiteX4" fmla="*/ 0 w 2493062"/>
                <a:gd name="connsiteY4" fmla="*/ 1947896 h 1947896"/>
                <a:gd name="connsiteX5" fmla="*/ 0 w 2493062"/>
                <a:gd name="connsiteY5" fmla="*/ 1404756 h 1947896"/>
                <a:gd name="connsiteX6" fmla="*/ 17392 w 2493062"/>
                <a:gd name="connsiteY6" fmla="*/ 1402364 h 1947896"/>
                <a:gd name="connsiteX7" fmla="*/ 464249 w 2493062"/>
                <a:gd name="connsiteY7" fmla="*/ 1281208 h 1947896"/>
                <a:gd name="connsiteX8" fmla="*/ 1260556 w 2493062"/>
                <a:gd name="connsiteY8" fmla="*/ 833835 h 1947896"/>
                <a:gd name="connsiteX9" fmla="*/ 1807924 w 2493062"/>
                <a:gd name="connsiteY9" fmla="*/ 193222 h 1947896"/>
                <a:gd name="connsiteX10" fmla="*/ 1874357 w 2493062"/>
                <a:gd name="connsiteY10" fmla="*/ 58333 h 19478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493062" h="1947896">
                  <a:moveTo>
                    <a:pt x="1896911" y="0"/>
                  </a:moveTo>
                  <a:lnTo>
                    <a:pt x="2493062" y="0"/>
                  </a:lnTo>
                  <a:lnTo>
                    <a:pt x="2435315" y="178165"/>
                  </a:lnTo>
                  <a:cubicBezTo>
                    <a:pt x="2088122" y="1071812"/>
                    <a:pt x="1129732" y="1758033"/>
                    <a:pt x="93066" y="1935859"/>
                  </a:cubicBezTo>
                  <a:lnTo>
                    <a:pt x="0" y="1947896"/>
                  </a:lnTo>
                  <a:lnTo>
                    <a:pt x="0" y="1404756"/>
                  </a:lnTo>
                  <a:lnTo>
                    <a:pt x="17392" y="1402364"/>
                  </a:lnTo>
                  <a:cubicBezTo>
                    <a:pt x="167719" y="1375030"/>
                    <a:pt x="318070" y="1334398"/>
                    <a:pt x="464249" y="1281208"/>
                  </a:cubicBezTo>
                  <a:cubicBezTo>
                    <a:pt x="753480" y="1176081"/>
                    <a:pt x="1028869" y="1021346"/>
                    <a:pt x="1260556" y="833835"/>
                  </a:cubicBezTo>
                  <a:cubicBezTo>
                    <a:pt x="1491960" y="646594"/>
                    <a:pt x="1681177" y="425056"/>
                    <a:pt x="1807924" y="193222"/>
                  </a:cubicBezTo>
                  <a:cubicBezTo>
                    <a:pt x="1832328" y="148578"/>
                    <a:pt x="1854477" y="103599"/>
                    <a:pt x="1874357" y="58333"/>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4" name="Freeform: Shape 1043">
              <a:extLst>
                <a:ext uri="{FF2B5EF4-FFF2-40B4-BE49-F238E27FC236}">
                  <a16:creationId xmlns:a16="http://schemas.microsoft.com/office/drawing/2014/main" id="{E670BD54-10A6-4092-9E32-647B2F870DF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0"/>
              <a:ext cx="2501089" cy="1972702"/>
            </a:xfrm>
            <a:custGeom>
              <a:avLst/>
              <a:gdLst>
                <a:gd name="connsiteX0" fmla="*/ 2318728 w 2501089"/>
                <a:gd name="connsiteY0" fmla="*/ 0 h 1972702"/>
                <a:gd name="connsiteX1" fmla="*/ 2501089 w 2501089"/>
                <a:gd name="connsiteY1" fmla="*/ 0 h 1972702"/>
                <a:gd name="connsiteX2" fmla="*/ 2453909 w 2501089"/>
                <a:gd name="connsiteY2" fmla="*/ 167837 h 1972702"/>
                <a:gd name="connsiteX3" fmla="*/ 2361125 w 2501089"/>
                <a:gd name="connsiteY3" fmla="*/ 392084 h 1972702"/>
                <a:gd name="connsiteX4" fmla="*/ 1768255 w 2501089"/>
                <a:gd name="connsiteY4" fmla="*/ 1167644 h 1972702"/>
                <a:gd name="connsiteX5" fmla="*/ 1375125 w 2501089"/>
                <a:gd name="connsiteY5" fmla="*/ 1471474 h 1972702"/>
                <a:gd name="connsiteX6" fmla="*/ 935735 w 2501089"/>
                <a:gd name="connsiteY6" fmla="*/ 1712713 h 1972702"/>
                <a:gd name="connsiteX7" fmla="*/ 212353 w 2501089"/>
                <a:gd name="connsiteY7" fmla="*/ 1940294 h 1972702"/>
                <a:gd name="connsiteX8" fmla="*/ 0 w 2501089"/>
                <a:gd name="connsiteY8" fmla="*/ 1972702 h 1972702"/>
                <a:gd name="connsiteX9" fmla="*/ 0 w 2501089"/>
                <a:gd name="connsiteY9" fmla="*/ 1732181 h 1972702"/>
                <a:gd name="connsiteX10" fmla="*/ 161195 w 2501089"/>
                <a:gd name="connsiteY10" fmla="*/ 1706590 h 1972702"/>
                <a:gd name="connsiteX11" fmla="*/ 388463 w 2501089"/>
                <a:gd name="connsiteY11" fmla="*/ 1652268 h 1972702"/>
                <a:gd name="connsiteX12" fmla="*/ 826716 w 2501089"/>
                <a:gd name="connsiteY12" fmla="*/ 1493950 h 1972702"/>
                <a:gd name="connsiteX13" fmla="*/ 1609847 w 2501089"/>
                <a:gd name="connsiteY13" fmla="*/ 1007535 h 1972702"/>
                <a:gd name="connsiteX14" fmla="*/ 1929982 w 2501089"/>
                <a:gd name="connsiteY14" fmla="*/ 682930 h 1972702"/>
                <a:gd name="connsiteX15" fmla="*/ 2183093 w 2501089"/>
                <a:gd name="connsiteY15" fmla="*/ 310149 h 1972702"/>
                <a:gd name="connsiteX16" fmla="*/ 2280286 w 2501089"/>
                <a:gd name="connsiteY16" fmla="*/ 108435 h 19727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01089" h="1972702">
                  <a:moveTo>
                    <a:pt x="2318728" y="0"/>
                  </a:moveTo>
                  <a:lnTo>
                    <a:pt x="2501089" y="0"/>
                  </a:lnTo>
                  <a:lnTo>
                    <a:pt x="2453909" y="167837"/>
                  </a:lnTo>
                  <a:cubicBezTo>
                    <a:pt x="2427555" y="244153"/>
                    <a:pt x="2396627" y="319103"/>
                    <a:pt x="2361125" y="392084"/>
                  </a:cubicBezTo>
                  <a:cubicBezTo>
                    <a:pt x="2218453" y="684005"/>
                    <a:pt x="2011698" y="945211"/>
                    <a:pt x="1768255" y="1167644"/>
                  </a:cubicBezTo>
                  <a:cubicBezTo>
                    <a:pt x="1646250" y="1278860"/>
                    <a:pt x="1514385" y="1380316"/>
                    <a:pt x="1375125" y="1471474"/>
                  </a:cubicBezTo>
                  <a:cubicBezTo>
                    <a:pt x="1235677" y="1562542"/>
                    <a:pt x="1088928" y="1643672"/>
                    <a:pt x="935735" y="1712713"/>
                  </a:cubicBezTo>
                  <a:cubicBezTo>
                    <a:pt x="705659" y="1815533"/>
                    <a:pt x="462359" y="1892212"/>
                    <a:pt x="212353" y="1940294"/>
                  </a:cubicBezTo>
                  <a:lnTo>
                    <a:pt x="0" y="1972702"/>
                  </a:lnTo>
                  <a:lnTo>
                    <a:pt x="0" y="1732181"/>
                  </a:lnTo>
                  <a:lnTo>
                    <a:pt x="161195" y="1706590"/>
                  </a:lnTo>
                  <a:cubicBezTo>
                    <a:pt x="237638" y="1691378"/>
                    <a:pt x="313477" y="1673222"/>
                    <a:pt x="388463" y="1652268"/>
                  </a:cubicBezTo>
                  <a:cubicBezTo>
                    <a:pt x="538529" y="1610539"/>
                    <a:pt x="684898" y="1556543"/>
                    <a:pt x="826716" y="1493950"/>
                  </a:cubicBezTo>
                  <a:cubicBezTo>
                    <a:pt x="1111207" y="1370107"/>
                    <a:pt x="1376832" y="1205881"/>
                    <a:pt x="1609847" y="1007535"/>
                  </a:cubicBezTo>
                  <a:cubicBezTo>
                    <a:pt x="1725975" y="908049"/>
                    <a:pt x="1833571" y="799519"/>
                    <a:pt x="1929982" y="682930"/>
                  </a:cubicBezTo>
                  <a:cubicBezTo>
                    <a:pt x="2026581" y="566520"/>
                    <a:pt x="2111806" y="441692"/>
                    <a:pt x="2183093" y="310149"/>
                  </a:cubicBezTo>
                  <a:cubicBezTo>
                    <a:pt x="2218738" y="244422"/>
                    <a:pt x="2251396" y="177150"/>
                    <a:pt x="2280286" y="108435"/>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800"/>
            </a:p>
          </p:txBody>
        </p:sp>
        <p:sp>
          <p:nvSpPr>
            <p:cNvPr id="1045" name="Freeform: Shape 1044">
              <a:extLst>
                <a:ext uri="{FF2B5EF4-FFF2-40B4-BE49-F238E27FC236}">
                  <a16:creationId xmlns:a16="http://schemas.microsoft.com/office/drawing/2014/main" id="{1C2B9A82-4826-4BF4-A16E-0B005FE7617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2491105" cy="1943661"/>
            </a:xfrm>
            <a:custGeom>
              <a:avLst/>
              <a:gdLst>
                <a:gd name="connsiteX0" fmla="*/ 1995408 w 2491105"/>
                <a:gd name="connsiteY0" fmla="*/ 0 h 1943661"/>
                <a:gd name="connsiteX1" fmla="*/ 2491105 w 2491105"/>
                <a:gd name="connsiteY1" fmla="*/ 0 h 1943661"/>
                <a:gd name="connsiteX2" fmla="*/ 2434705 w 2491105"/>
                <a:gd name="connsiteY2" fmla="*/ 174009 h 1943661"/>
                <a:gd name="connsiteX3" fmla="*/ 92457 w 2491105"/>
                <a:gd name="connsiteY3" fmla="*/ 1931703 h 1943661"/>
                <a:gd name="connsiteX4" fmla="*/ 0 w 2491105"/>
                <a:gd name="connsiteY4" fmla="*/ 1943661 h 1943661"/>
                <a:gd name="connsiteX5" fmla="*/ 0 w 2491105"/>
                <a:gd name="connsiteY5" fmla="*/ 1491489 h 1943661"/>
                <a:gd name="connsiteX6" fmla="*/ 34107 w 2491105"/>
                <a:gd name="connsiteY6" fmla="*/ 1486836 h 1943661"/>
                <a:gd name="connsiteX7" fmla="*/ 497577 w 2491105"/>
                <a:gd name="connsiteY7" fmla="*/ 1360598 h 1943661"/>
                <a:gd name="connsiteX8" fmla="*/ 1321566 w 2491105"/>
                <a:gd name="connsiteY8" fmla="*/ 897645 h 1943661"/>
                <a:gd name="connsiteX9" fmla="*/ 1891495 w 2491105"/>
                <a:gd name="connsiteY9" fmla="*/ 230078 h 1943661"/>
                <a:gd name="connsiteX10" fmla="*/ 1961469 w 2491105"/>
                <a:gd name="connsiteY10" fmla="*/ 87885 h 19436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491105" h="1943661">
                  <a:moveTo>
                    <a:pt x="1995408" y="0"/>
                  </a:moveTo>
                  <a:lnTo>
                    <a:pt x="2491105" y="0"/>
                  </a:lnTo>
                  <a:lnTo>
                    <a:pt x="2434705" y="174009"/>
                  </a:lnTo>
                  <a:cubicBezTo>
                    <a:pt x="2087512" y="1067655"/>
                    <a:pt x="1129122" y="1753877"/>
                    <a:pt x="92457" y="1931703"/>
                  </a:cubicBezTo>
                  <a:lnTo>
                    <a:pt x="0" y="1943661"/>
                  </a:lnTo>
                  <a:lnTo>
                    <a:pt x="0" y="1491489"/>
                  </a:lnTo>
                  <a:lnTo>
                    <a:pt x="34107" y="1486836"/>
                  </a:lnTo>
                  <a:cubicBezTo>
                    <a:pt x="189055" y="1458696"/>
                    <a:pt x="343908" y="1416565"/>
                    <a:pt x="497577" y="1360598"/>
                  </a:cubicBezTo>
                  <a:cubicBezTo>
                    <a:pt x="796856" y="1251889"/>
                    <a:pt x="1081725" y="1091781"/>
                    <a:pt x="1321566" y="897645"/>
                  </a:cubicBezTo>
                  <a:cubicBezTo>
                    <a:pt x="1565577" y="700195"/>
                    <a:pt x="1757355" y="475523"/>
                    <a:pt x="1891495" y="230078"/>
                  </a:cubicBezTo>
                  <a:cubicBezTo>
                    <a:pt x="1917197" y="183033"/>
                    <a:pt x="1940526" y="135619"/>
                    <a:pt x="1961469" y="87885"/>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Tree>
    <p:extLst>
      <p:ext uri="{BB962C8B-B14F-4D97-AF65-F5344CB8AC3E}">
        <p14:creationId xmlns:p14="http://schemas.microsoft.com/office/powerpoint/2010/main" val="404304174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8873D23-2DCF-4B31-A009-95721C06E8E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noProof="0" dirty="0"/>
          </a:p>
        </p:txBody>
      </p:sp>
      <p:sp>
        <p:nvSpPr>
          <p:cNvPr id="10" name="Rectangle 9">
            <a:extLst>
              <a:ext uri="{FF2B5EF4-FFF2-40B4-BE49-F238E27FC236}">
                <a16:creationId xmlns:a16="http://schemas.microsoft.com/office/drawing/2014/main" id="{C13EF075-D4EF-4929-ADBC-91B27DA1995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5" y="0"/>
            <a:ext cx="12191695"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800" noProof="0" dirty="0"/>
          </a:p>
        </p:txBody>
      </p:sp>
      <p:grpSp>
        <p:nvGrpSpPr>
          <p:cNvPr id="12" name="Group 11">
            <a:extLst>
              <a:ext uri="{FF2B5EF4-FFF2-40B4-BE49-F238E27FC236}">
                <a16:creationId xmlns:a16="http://schemas.microsoft.com/office/drawing/2014/main" id="{DAA26DFA-AAB2-4973-9C17-16D587C7B198}"/>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1863" y="508838"/>
            <a:ext cx="5217958" cy="6239661"/>
            <a:chOff x="-19221" y="251144"/>
            <a:chExt cx="5217958" cy="6239661"/>
          </a:xfrm>
        </p:grpSpPr>
        <p:sp>
          <p:nvSpPr>
            <p:cNvPr id="13" name="Freeform: Shape 12">
              <a:extLst>
                <a:ext uri="{FF2B5EF4-FFF2-40B4-BE49-F238E27FC236}">
                  <a16:creationId xmlns:a16="http://schemas.microsoft.com/office/drawing/2014/main" id="{3F407F11-7321-4BF6-8536-CCE8E342454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9221" y="251144"/>
              <a:ext cx="5187198" cy="6239661"/>
            </a:xfrm>
            <a:custGeom>
              <a:avLst/>
              <a:gdLst>
                <a:gd name="connsiteX0" fmla="*/ 2011811 w 5187198"/>
                <a:gd name="connsiteY0" fmla="*/ 4 h 6239661"/>
                <a:gd name="connsiteX1" fmla="*/ 2617011 w 5187198"/>
                <a:gd name="connsiteY1" fmla="*/ 70590 h 6239661"/>
                <a:gd name="connsiteX2" fmla="*/ 2690321 w 5187198"/>
                <a:gd name="connsiteY2" fmla="*/ 88146 h 6239661"/>
                <a:gd name="connsiteX3" fmla="*/ 2726863 w 5187198"/>
                <a:gd name="connsiteY3" fmla="*/ 97127 h 6239661"/>
                <a:gd name="connsiteX4" fmla="*/ 2762951 w 5187198"/>
                <a:gd name="connsiteY4" fmla="*/ 107375 h 6239661"/>
                <a:gd name="connsiteX5" fmla="*/ 2834843 w 5187198"/>
                <a:gd name="connsiteY5" fmla="*/ 128493 h 6239661"/>
                <a:gd name="connsiteX6" fmla="*/ 2906574 w 5187198"/>
                <a:gd name="connsiteY6" fmla="*/ 151076 h 6239661"/>
                <a:gd name="connsiteX7" fmla="*/ 3049504 w 5187198"/>
                <a:gd name="connsiteY7" fmla="*/ 202124 h 6239661"/>
                <a:gd name="connsiteX8" fmla="*/ 3189518 w 5187198"/>
                <a:gd name="connsiteY8" fmla="*/ 260159 h 6239661"/>
                <a:gd name="connsiteX9" fmla="*/ 3326048 w 5187198"/>
                <a:gd name="connsiteY9" fmla="*/ 325143 h 6239661"/>
                <a:gd name="connsiteX10" fmla="*/ 3459166 w 5187198"/>
                <a:gd name="connsiteY10" fmla="*/ 395936 h 6239661"/>
                <a:gd name="connsiteX11" fmla="*/ 3588578 w 5187198"/>
                <a:gd name="connsiteY11" fmla="*/ 472343 h 6239661"/>
                <a:gd name="connsiteX12" fmla="*/ 3651864 w 5187198"/>
                <a:gd name="connsiteY12" fmla="*/ 512600 h 6239661"/>
                <a:gd name="connsiteX13" fmla="*/ 3714514 w 5187198"/>
                <a:gd name="connsiteY13" fmla="*/ 553499 h 6239661"/>
                <a:gd name="connsiteX14" fmla="*/ 4181221 w 5187198"/>
                <a:gd name="connsiteY14" fmla="*/ 922912 h 6239661"/>
                <a:gd name="connsiteX15" fmla="*/ 4582963 w 5187198"/>
                <a:gd name="connsiteY15" fmla="*/ 1358264 h 6239661"/>
                <a:gd name="connsiteX16" fmla="*/ 4670721 w 5187198"/>
                <a:gd name="connsiteY16" fmla="*/ 1477644 h 6239661"/>
                <a:gd name="connsiteX17" fmla="*/ 4752378 w 5187198"/>
                <a:gd name="connsiteY17" fmla="*/ 1601187 h 6239661"/>
                <a:gd name="connsiteX18" fmla="*/ 4772168 w 5187198"/>
                <a:gd name="connsiteY18" fmla="*/ 1632456 h 6239661"/>
                <a:gd name="connsiteX19" fmla="*/ 4782117 w 5187198"/>
                <a:gd name="connsiteY19" fmla="*/ 1648104 h 6239661"/>
                <a:gd name="connsiteX20" fmla="*/ 4791381 w 5187198"/>
                <a:gd name="connsiteY20" fmla="*/ 1664150 h 6239661"/>
                <a:gd name="connsiteX21" fmla="*/ 4828190 w 5187198"/>
                <a:gd name="connsiteY21" fmla="*/ 1728379 h 6239661"/>
                <a:gd name="connsiteX22" fmla="*/ 4864832 w 5187198"/>
                <a:gd name="connsiteY22" fmla="*/ 1792796 h 6239661"/>
                <a:gd name="connsiteX23" fmla="*/ 4899201 w 5187198"/>
                <a:gd name="connsiteY23" fmla="*/ 1858342 h 6239661"/>
                <a:gd name="connsiteX24" fmla="*/ 4933266 w 5187198"/>
                <a:gd name="connsiteY24" fmla="*/ 1924155 h 6239661"/>
                <a:gd name="connsiteX25" fmla="*/ 4964403 w 5187198"/>
                <a:gd name="connsiteY25" fmla="*/ 1991384 h 6239661"/>
                <a:gd name="connsiteX26" fmla="*/ 4995019 w 5187198"/>
                <a:gd name="connsiteY26" fmla="*/ 2058823 h 6239661"/>
                <a:gd name="connsiteX27" fmla="*/ 5021999 w 5187198"/>
                <a:gd name="connsiteY27" fmla="*/ 2127723 h 6239661"/>
                <a:gd name="connsiteX28" fmla="*/ 5048321 w 5187198"/>
                <a:gd name="connsiteY28" fmla="*/ 2196908 h 6239661"/>
                <a:gd name="connsiteX29" fmla="*/ 5070546 w 5187198"/>
                <a:gd name="connsiteY29" fmla="*/ 2267547 h 6239661"/>
                <a:gd name="connsiteX30" fmla="*/ 5092171 w 5187198"/>
                <a:gd name="connsiteY30" fmla="*/ 2338256 h 6239661"/>
                <a:gd name="connsiteX31" fmla="*/ 5110305 w 5187198"/>
                <a:gd name="connsiteY31" fmla="*/ 2409886 h 6239661"/>
                <a:gd name="connsiteX32" fmla="*/ 5186393 w 5187198"/>
                <a:gd name="connsiteY32" fmla="*/ 2992022 h 6239661"/>
                <a:gd name="connsiteX33" fmla="*/ 5149045 w 5187198"/>
                <a:gd name="connsiteY33" fmla="*/ 3571816 h 6239661"/>
                <a:gd name="connsiteX34" fmla="*/ 5126572 w 5187198"/>
                <a:gd name="connsiteY34" fmla="*/ 3714520 h 6239661"/>
                <a:gd name="connsiteX35" fmla="*/ 5099067 w 5187198"/>
                <a:gd name="connsiteY35" fmla="*/ 3856108 h 6239661"/>
                <a:gd name="connsiteX36" fmla="*/ 5095699 w 5187198"/>
                <a:gd name="connsiteY36" fmla="*/ 3873868 h 6239661"/>
                <a:gd name="connsiteX37" fmla="*/ 5091573 w 5187198"/>
                <a:gd name="connsiteY37" fmla="*/ 3891426 h 6239661"/>
                <a:gd name="connsiteX38" fmla="*/ 5083324 w 5187198"/>
                <a:gd name="connsiteY38" fmla="*/ 3926541 h 6239661"/>
                <a:gd name="connsiteX39" fmla="*/ 5067256 w 5187198"/>
                <a:gd name="connsiteY39" fmla="*/ 3996889 h 6239661"/>
                <a:gd name="connsiteX40" fmla="*/ 5059194 w 5187198"/>
                <a:gd name="connsiteY40" fmla="*/ 4032171 h 6239661"/>
                <a:gd name="connsiteX41" fmla="*/ 5049522 w 5187198"/>
                <a:gd name="connsiteY41" fmla="*/ 4067833 h 6239661"/>
                <a:gd name="connsiteX42" fmla="*/ 5040067 w 5187198"/>
                <a:gd name="connsiteY42" fmla="*/ 4103553 h 6239661"/>
                <a:gd name="connsiteX43" fmla="*/ 5028960 w 5187198"/>
                <a:gd name="connsiteY43" fmla="*/ 4138946 h 6239661"/>
                <a:gd name="connsiteX44" fmla="*/ 4917351 w 5187198"/>
                <a:gd name="connsiteY44" fmla="*/ 4417041 h 6239661"/>
                <a:gd name="connsiteX45" fmla="*/ 4756163 w 5187198"/>
                <a:gd name="connsiteY45" fmla="*/ 4676402 h 6239661"/>
                <a:gd name="connsiteX46" fmla="*/ 4322493 w 5187198"/>
                <a:gd name="connsiteY46" fmla="*/ 5105604 h 6239661"/>
                <a:gd name="connsiteX47" fmla="*/ 3840510 w 5187198"/>
                <a:gd name="connsiteY47" fmla="*/ 5429590 h 6239661"/>
                <a:gd name="connsiteX48" fmla="*/ 3606447 w 5187198"/>
                <a:gd name="connsiteY48" fmla="*/ 5572862 h 6239661"/>
                <a:gd name="connsiteX49" fmla="*/ 3488814 w 5187198"/>
                <a:gd name="connsiteY49" fmla="*/ 5647178 h 6239661"/>
                <a:gd name="connsiteX50" fmla="*/ 3365864 w 5187198"/>
                <a:gd name="connsiteY50" fmla="*/ 5722735 h 6239661"/>
                <a:gd name="connsiteX51" fmla="*/ 2839486 w 5187198"/>
                <a:gd name="connsiteY51" fmla="*/ 5999120 h 6239661"/>
                <a:gd name="connsiteX52" fmla="*/ 2242423 w 5187198"/>
                <a:gd name="connsiteY52" fmla="*/ 6192346 h 6239661"/>
                <a:gd name="connsiteX53" fmla="*/ 1589380 w 5187198"/>
                <a:gd name="connsiteY53" fmla="*/ 6230657 h 6239661"/>
                <a:gd name="connsiteX54" fmla="*/ 1548244 w 5187198"/>
                <a:gd name="connsiteY54" fmla="*/ 6226706 h 6239661"/>
                <a:gd name="connsiteX55" fmla="*/ 1507348 w 5187198"/>
                <a:gd name="connsiteY55" fmla="*/ 6221428 h 6239661"/>
                <a:gd name="connsiteX56" fmla="*/ 1466401 w 5187198"/>
                <a:gd name="connsiteY56" fmla="*/ 6215904 h 6239661"/>
                <a:gd name="connsiteX57" fmla="*/ 1425773 w 5187198"/>
                <a:gd name="connsiteY57" fmla="*/ 6209191 h 6239661"/>
                <a:gd name="connsiteX58" fmla="*/ 1344960 w 5187198"/>
                <a:gd name="connsiteY58" fmla="*/ 6193681 h 6239661"/>
                <a:gd name="connsiteX59" fmla="*/ 1265007 w 5187198"/>
                <a:gd name="connsiteY59" fmla="*/ 6175388 h 6239661"/>
                <a:gd name="connsiteX60" fmla="*/ 1225415 w 5187198"/>
                <a:gd name="connsiteY60" fmla="*/ 6165243 h 6239661"/>
                <a:gd name="connsiteX61" fmla="*/ 1186567 w 5187198"/>
                <a:gd name="connsiteY61" fmla="*/ 6154486 h 6239661"/>
                <a:gd name="connsiteX62" fmla="*/ 1111158 w 5187198"/>
                <a:gd name="connsiteY62" fmla="*/ 6130918 h 6239661"/>
                <a:gd name="connsiteX63" fmla="*/ 1035915 w 5187198"/>
                <a:gd name="connsiteY63" fmla="*/ 6107163 h 6239661"/>
                <a:gd name="connsiteX64" fmla="*/ 961579 w 5187198"/>
                <a:gd name="connsiteY64" fmla="*/ 6079594 h 6239661"/>
                <a:gd name="connsiteX65" fmla="*/ 395297 w 5187198"/>
                <a:gd name="connsiteY65" fmla="*/ 5792812 h 6239661"/>
                <a:gd name="connsiteX66" fmla="*/ 265239 w 5187198"/>
                <a:gd name="connsiteY66" fmla="*/ 5701511 h 6239661"/>
                <a:gd name="connsiteX67" fmla="*/ 233756 w 5187198"/>
                <a:gd name="connsiteY67" fmla="*/ 5677542 h 6239661"/>
                <a:gd name="connsiteX68" fmla="*/ 202800 w 5187198"/>
                <a:gd name="connsiteY68" fmla="*/ 5652902 h 6239661"/>
                <a:gd name="connsiteX69" fmla="*/ 140918 w 5187198"/>
                <a:gd name="connsiteY69" fmla="*/ 5603515 h 6239661"/>
                <a:gd name="connsiteX70" fmla="*/ 110625 w 5187198"/>
                <a:gd name="connsiteY70" fmla="*/ 5578127 h 6239661"/>
                <a:gd name="connsiteX71" fmla="*/ 95631 w 5187198"/>
                <a:gd name="connsiteY71" fmla="*/ 5565299 h 6239661"/>
                <a:gd name="connsiteX72" fmla="*/ 81966 w 5187198"/>
                <a:gd name="connsiteY72" fmla="*/ 5550973 h 6239661"/>
                <a:gd name="connsiteX73" fmla="*/ 27991 w 5187198"/>
                <a:gd name="connsiteY73" fmla="*/ 5493272 h 6239661"/>
                <a:gd name="connsiteX74" fmla="*/ 1454 w 5187198"/>
                <a:gd name="connsiteY74" fmla="*/ 5464252 h 6239661"/>
                <a:gd name="connsiteX75" fmla="*/ 0 w 5187198"/>
                <a:gd name="connsiteY75" fmla="*/ 5462518 h 6239661"/>
                <a:gd name="connsiteX76" fmla="*/ 0 w 5187198"/>
                <a:gd name="connsiteY76" fmla="*/ 4720187 h 6239661"/>
                <a:gd name="connsiteX77" fmla="*/ 109684 w 5187198"/>
                <a:gd name="connsiteY77" fmla="*/ 4836724 h 6239661"/>
                <a:gd name="connsiteX78" fmla="*/ 306959 w 5187198"/>
                <a:gd name="connsiteY78" fmla="*/ 5007200 h 6239661"/>
                <a:gd name="connsiteX79" fmla="*/ 358101 w 5187198"/>
                <a:gd name="connsiteY79" fmla="*/ 5046057 h 6239661"/>
                <a:gd name="connsiteX80" fmla="*/ 383328 w 5187198"/>
                <a:gd name="connsiteY80" fmla="*/ 5065684 h 6239661"/>
                <a:gd name="connsiteX81" fmla="*/ 409503 w 5187198"/>
                <a:gd name="connsiteY81" fmla="*/ 5083942 h 6239661"/>
                <a:gd name="connsiteX82" fmla="*/ 461889 w 5187198"/>
                <a:gd name="connsiteY82" fmla="*/ 5119888 h 6239661"/>
                <a:gd name="connsiteX83" fmla="*/ 474883 w 5187198"/>
                <a:gd name="connsiteY83" fmla="*/ 5128933 h 6239661"/>
                <a:gd name="connsiteX84" fmla="*/ 486410 w 5187198"/>
                <a:gd name="connsiteY84" fmla="*/ 5139557 h 6239661"/>
                <a:gd name="connsiteX85" fmla="*/ 510852 w 5187198"/>
                <a:gd name="connsiteY85" fmla="*/ 5159089 h 6239661"/>
                <a:gd name="connsiteX86" fmla="*/ 560653 w 5187198"/>
                <a:gd name="connsiteY86" fmla="*/ 5196893 h 6239661"/>
                <a:gd name="connsiteX87" fmla="*/ 585485 w 5187198"/>
                <a:gd name="connsiteY87" fmla="*/ 5215834 h 6239661"/>
                <a:gd name="connsiteX88" fmla="*/ 610707 w 5187198"/>
                <a:gd name="connsiteY88" fmla="*/ 5234185 h 6239661"/>
                <a:gd name="connsiteX89" fmla="*/ 714768 w 5187198"/>
                <a:gd name="connsiteY89" fmla="*/ 5303103 h 6239661"/>
                <a:gd name="connsiteX90" fmla="*/ 1166634 w 5187198"/>
                <a:gd name="connsiteY90" fmla="*/ 5513322 h 6239661"/>
                <a:gd name="connsiteX91" fmla="*/ 1225991 w 5187198"/>
                <a:gd name="connsiteY91" fmla="*/ 5533632 h 6239661"/>
                <a:gd name="connsiteX92" fmla="*/ 1286680 w 5187198"/>
                <a:gd name="connsiteY92" fmla="*/ 5550705 h 6239661"/>
                <a:gd name="connsiteX93" fmla="*/ 1347310 w 5187198"/>
                <a:gd name="connsiteY93" fmla="*/ 5567995 h 6239661"/>
                <a:gd name="connsiteX94" fmla="*/ 1377002 w 5187198"/>
                <a:gd name="connsiteY94" fmla="*/ 5575719 h 6239661"/>
                <a:gd name="connsiteX95" fmla="*/ 1406328 w 5187198"/>
                <a:gd name="connsiteY95" fmla="*/ 5582649 h 6239661"/>
                <a:gd name="connsiteX96" fmla="*/ 1465060 w 5187198"/>
                <a:gd name="connsiteY96" fmla="*/ 5594909 h 6239661"/>
                <a:gd name="connsiteX97" fmla="*/ 1523881 w 5187198"/>
                <a:gd name="connsiteY97" fmla="*/ 5605105 h 6239661"/>
                <a:gd name="connsiteX98" fmla="*/ 1553325 w 5187198"/>
                <a:gd name="connsiteY98" fmla="*/ 5609865 h 6239661"/>
                <a:gd name="connsiteX99" fmla="*/ 1582813 w 5187198"/>
                <a:gd name="connsiteY99" fmla="*/ 5613593 h 6239661"/>
                <a:gd name="connsiteX100" fmla="*/ 1612301 w 5187198"/>
                <a:gd name="connsiteY100" fmla="*/ 5617321 h 6239661"/>
                <a:gd name="connsiteX101" fmla="*/ 1641863 w 5187198"/>
                <a:gd name="connsiteY101" fmla="*/ 5619910 h 6239661"/>
                <a:gd name="connsiteX102" fmla="*/ 2117508 w 5187198"/>
                <a:gd name="connsiteY102" fmla="*/ 5595156 h 6239661"/>
                <a:gd name="connsiteX103" fmla="*/ 2597368 w 5187198"/>
                <a:gd name="connsiteY103" fmla="*/ 5447381 h 6239661"/>
                <a:gd name="connsiteX104" fmla="*/ 3082968 w 5187198"/>
                <a:gd name="connsiteY104" fmla="*/ 5223245 h 6239661"/>
                <a:gd name="connsiteX105" fmla="*/ 3334855 w 5187198"/>
                <a:gd name="connsiteY105" fmla="*/ 5097383 h 6239661"/>
                <a:gd name="connsiteX106" fmla="*/ 3599509 w 5187198"/>
                <a:gd name="connsiteY106" fmla="*/ 4976217 h 6239661"/>
                <a:gd name="connsiteX107" fmla="*/ 4112002 w 5187198"/>
                <a:gd name="connsiteY107" fmla="*/ 4766359 h 6239661"/>
                <a:gd name="connsiteX108" fmla="*/ 4348983 w 5187198"/>
                <a:gd name="connsiteY108" fmla="*/ 4649833 h 6239661"/>
                <a:gd name="connsiteX109" fmla="*/ 4560505 w 5187198"/>
                <a:gd name="connsiteY109" fmla="*/ 4501564 h 6239661"/>
                <a:gd name="connsiteX110" fmla="*/ 4731963 w 5187198"/>
                <a:gd name="connsiteY110" fmla="*/ 4309870 h 6239661"/>
                <a:gd name="connsiteX111" fmla="*/ 4852344 w 5187198"/>
                <a:gd name="connsiteY111" fmla="*/ 4078640 h 6239661"/>
                <a:gd name="connsiteX112" fmla="*/ 4863972 w 5187198"/>
                <a:gd name="connsiteY112" fmla="*/ 4047790 h 6239661"/>
                <a:gd name="connsiteX113" fmla="*/ 4874144 w 5187198"/>
                <a:gd name="connsiteY113" fmla="*/ 4016320 h 6239661"/>
                <a:gd name="connsiteX114" fmla="*/ 4884127 w 5187198"/>
                <a:gd name="connsiteY114" fmla="*/ 3984682 h 6239661"/>
                <a:gd name="connsiteX115" fmla="*/ 4892800 w 5187198"/>
                <a:gd name="connsiteY115" fmla="*/ 3951883 h 6239661"/>
                <a:gd name="connsiteX116" fmla="*/ 4909526 w 5187198"/>
                <a:gd name="connsiteY116" fmla="*/ 3886001 h 6239661"/>
                <a:gd name="connsiteX117" fmla="*/ 4917687 w 5187198"/>
                <a:gd name="connsiteY117" fmla="*/ 3852948 h 6239661"/>
                <a:gd name="connsiteX118" fmla="*/ 4921768 w 5187198"/>
                <a:gd name="connsiteY118" fmla="*/ 3836422 h 6239661"/>
                <a:gd name="connsiteX119" fmla="*/ 4924845 w 5187198"/>
                <a:gd name="connsiteY119" fmla="*/ 3819742 h 6239661"/>
                <a:gd name="connsiteX120" fmla="*/ 4948230 w 5187198"/>
                <a:gd name="connsiteY120" fmla="*/ 3685744 h 6239661"/>
                <a:gd name="connsiteX121" fmla="*/ 4962782 w 5187198"/>
                <a:gd name="connsiteY121" fmla="*/ 3550540 h 6239661"/>
                <a:gd name="connsiteX122" fmla="*/ 4939468 w 5187198"/>
                <a:gd name="connsiteY122" fmla="*/ 3010249 h 6239661"/>
                <a:gd name="connsiteX123" fmla="*/ 4816901 w 5187198"/>
                <a:gd name="connsiteY123" fmla="*/ 2488224 h 6239661"/>
                <a:gd name="connsiteX124" fmla="*/ 4797005 w 5187198"/>
                <a:gd name="connsiteY124" fmla="*/ 2424470 h 6239661"/>
                <a:gd name="connsiteX125" fmla="*/ 4774433 w 5187198"/>
                <a:gd name="connsiteY125" fmla="*/ 2361620 h 6239661"/>
                <a:gd name="connsiteX126" fmla="*/ 4752459 w 5187198"/>
                <a:gd name="connsiteY126" fmla="*/ 2298700 h 6239661"/>
                <a:gd name="connsiteX127" fmla="*/ 4728083 w 5187198"/>
                <a:gd name="connsiteY127" fmla="*/ 2236526 h 6239661"/>
                <a:gd name="connsiteX128" fmla="*/ 4704471 w 5187198"/>
                <a:gd name="connsiteY128" fmla="*/ 2174095 h 6239661"/>
                <a:gd name="connsiteX129" fmla="*/ 4678399 w 5187198"/>
                <a:gd name="connsiteY129" fmla="*/ 2112626 h 6239661"/>
                <a:gd name="connsiteX130" fmla="*/ 4652601 w 5187198"/>
                <a:gd name="connsiteY130" fmla="*/ 2050999 h 6239661"/>
                <a:gd name="connsiteX131" fmla="*/ 4624205 w 5187198"/>
                <a:gd name="connsiteY131" fmla="*/ 1990415 h 6239661"/>
                <a:gd name="connsiteX132" fmla="*/ 4595398 w 5187198"/>
                <a:gd name="connsiteY132" fmla="*/ 1930069 h 6239661"/>
                <a:gd name="connsiteX133" fmla="*/ 4563827 w 5187198"/>
                <a:gd name="connsiteY133" fmla="*/ 1870952 h 6239661"/>
                <a:gd name="connsiteX134" fmla="*/ 4531433 w 5187198"/>
                <a:gd name="connsiteY134" fmla="*/ 1812311 h 6239661"/>
                <a:gd name="connsiteX135" fmla="*/ 4523315 w 5187198"/>
                <a:gd name="connsiteY135" fmla="*/ 1797616 h 6239661"/>
                <a:gd name="connsiteX136" fmla="*/ 4514482 w 5187198"/>
                <a:gd name="connsiteY136" fmla="*/ 1783425 h 6239661"/>
                <a:gd name="connsiteX137" fmla="*/ 4496845 w 5187198"/>
                <a:gd name="connsiteY137" fmla="*/ 1754936 h 6239661"/>
                <a:gd name="connsiteX138" fmla="*/ 4461463 w 5187198"/>
                <a:gd name="connsiteY138" fmla="*/ 1697929 h 6239661"/>
                <a:gd name="connsiteX139" fmla="*/ 4452660 w 5187198"/>
                <a:gd name="connsiteY139" fmla="*/ 1683629 h 6239661"/>
                <a:gd name="connsiteX140" fmla="*/ 4443141 w 5187198"/>
                <a:gd name="connsiteY140" fmla="*/ 1669834 h 6239661"/>
                <a:gd name="connsiteX141" fmla="*/ 4424241 w 5187198"/>
                <a:gd name="connsiteY141" fmla="*/ 1642166 h 6239661"/>
                <a:gd name="connsiteX142" fmla="*/ 4346886 w 5187198"/>
                <a:gd name="connsiteY142" fmla="*/ 1532412 h 6239661"/>
                <a:gd name="connsiteX143" fmla="*/ 3985497 w 5187198"/>
                <a:gd name="connsiteY143" fmla="*/ 1134649 h 6239661"/>
                <a:gd name="connsiteX144" fmla="*/ 3545665 w 5187198"/>
                <a:gd name="connsiteY144" fmla="*/ 825877 h 6239661"/>
                <a:gd name="connsiteX145" fmla="*/ 3486190 w 5187198"/>
                <a:gd name="connsiteY145" fmla="*/ 794756 h 6239661"/>
                <a:gd name="connsiteX146" fmla="*/ 3426182 w 5187198"/>
                <a:gd name="connsiteY146" fmla="*/ 764765 h 6239661"/>
                <a:gd name="connsiteX147" fmla="*/ 3365044 w 5187198"/>
                <a:gd name="connsiteY147" fmla="*/ 737255 h 6239661"/>
                <a:gd name="connsiteX148" fmla="*/ 3334529 w 5187198"/>
                <a:gd name="connsiteY148" fmla="*/ 723514 h 6239661"/>
                <a:gd name="connsiteX149" fmla="*/ 3303733 w 5187198"/>
                <a:gd name="connsiteY149" fmla="*/ 710395 h 6239661"/>
                <a:gd name="connsiteX150" fmla="*/ 3179033 w 5187198"/>
                <a:gd name="connsiteY150" fmla="*/ 662259 h 6239661"/>
                <a:gd name="connsiteX151" fmla="*/ 3052408 w 5187198"/>
                <a:gd name="connsiteY151" fmla="*/ 620447 h 6239661"/>
                <a:gd name="connsiteX152" fmla="*/ 2924325 w 5187198"/>
                <a:gd name="connsiteY152" fmla="*/ 584505 h 6239661"/>
                <a:gd name="connsiteX153" fmla="*/ 2859667 w 5187198"/>
                <a:gd name="connsiteY153" fmla="*/ 569266 h 6239661"/>
                <a:gd name="connsiteX154" fmla="*/ 2795226 w 5187198"/>
                <a:gd name="connsiteY154" fmla="*/ 554085 h 6239661"/>
                <a:gd name="connsiteX155" fmla="*/ 2729702 w 5187198"/>
                <a:gd name="connsiteY155" fmla="*/ 540354 h 6239661"/>
                <a:gd name="connsiteX156" fmla="*/ 2663758 w 5187198"/>
                <a:gd name="connsiteY156" fmla="*/ 527322 h 6239661"/>
                <a:gd name="connsiteX157" fmla="*/ 2630927 w 5187198"/>
                <a:gd name="connsiteY157" fmla="*/ 520495 h 6239661"/>
                <a:gd name="connsiteX158" fmla="*/ 2597965 w 5187198"/>
                <a:gd name="connsiteY158" fmla="*/ 515024 h 6239661"/>
                <a:gd name="connsiteX159" fmla="*/ 2532205 w 5187198"/>
                <a:gd name="connsiteY159" fmla="*/ 503895 h 6239661"/>
                <a:gd name="connsiteX160" fmla="*/ 2010064 w 5187198"/>
                <a:gd name="connsiteY160" fmla="*/ 452552 h 6239661"/>
                <a:gd name="connsiteX161" fmla="*/ 1494552 w 5187198"/>
                <a:gd name="connsiteY161" fmla="*/ 485055 h 6239661"/>
                <a:gd name="connsiteX162" fmla="*/ 1366896 w 5187198"/>
                <a:gd name="connsiteY162" fmla="*/ 509389 h 6239661"/>
                <a:gd name="connsiteX163" fmla="*/ 1240175 w 5187198"/>
                <a:gd name="connsiteY163" fmla="*/ 541045 h 6239661"/>
                <a:gd name="connsiteX164" fmla="*/ 1177438 w 5187198"/>
                <a:gd name="connsiteY164" fmla="*/ 560170 h 6239661"/>
                <a:gd name="connsiteX165" fmla="*/ 1145987 w 5187198"/>
                <a:gd name="connsiteY165" fmla="*/ 569826 h 6239661"/>
                <a:gd name="connsiteX166" fmla="*/ 1130315 w 5187198"/>
                <a:gd name="connsiteY166" fmla="*/ 574669 h 6239661"/>
                <a:gd name="connsiteX167" fmla="*/ 1114873 w 5187198"/>
                <a:gd name="connsiteY167" fmla="*/ 580384 h 6239661"/>
                <a:gd name="connsiteX168" fmla="*/ 1052839 w 5187198"/>
                <a:gd name="connsiteY168" fmla="*/ 602943 h 6239661"/>
                <a:gd name="connsiteX169" fmla="*/ 991135 w 5187198"/>
                <a:gd name="connsiteY169" fmla="*/ 626866 h 6239661"/>
                <a:gd name="connsiteX170" fmla="*/ 930179 w 5187198"/>
                <a:gd name="connsiteY170" fmla="*/ 653191 h 6239661"/>
                <a:gd name="connsiteX171" fmla="*/ 869768 w 5187198"/>
                <a:gd name="connsiteY171" fmla="*/ 680937 h 6239661"/>
                <a:gd name="connsiteX172" fmla="*/ 810085 w 5187198"/>
                <a:gd name="connsiteY172" fmla="*/ 710734 h 6239661"/>
                <a:gd name="connsiteX173" fmla="*/ 751220 w 5187198"/>
                <a:gd name="connsiteY173" fmla="*/ 741794 h 6239661"/>
                <a:gd name="connsiteX174" fmla="*/ 532669 w 5187198"/>
                <a:gd name="connsiteY174" fmla="*/ 881688 h 6239661"/>
                <a:gd name="connsiteX175" fmla="*/ 354185 w 5187198"/>
                <a:gd name="connsiteY175" fmla="*/ 1050286 h 6239661"/>
                <a:gd name="connsiteX176" fmla="*/ 315980 w 5187198"/>
                <a:gd name="connsiteY176" fmla="*/ 1098125 h 6239661"/>
                <a:gd name="connsiteX177" fmla="*/ 280345 w 5187198"/>
                <a:gd name="connsiteY177" fmla="*/ 1149782 h 6239661"/>
                <a:gd name="connsiteX178" fmla="*/ 245890 w 5187198"/>
                <a:gd name="connsiteY178" fmla="*/ 1203959 h 6239661"/>
                <a:gd name="connsiteX179" fmla="*/ 212162 w 5187198"/>
                <a:gd name="connsiteY179" fmla="*/ 1260184 h 6239661"/>
                <a:gd name="connsiteX180" fmla="*/ 80716 w 5187198"/>
                <a:gd name="connsiteY180" fmla="*/ 1502476 h 6239661"/>
                <a:gd name="connsiteX181" fmla="*/ 0 w 5187198"/>
                <a:gd name="connsiteY181" fmla="*/ 1648841 h 6239661"/>
                <a:gd name="connsiteX182" fmla="*/ 0 w 5187198"/>
                <a:gd name="connsiteY182" fmla="*/ 954863 h 6239661"/>
                <a:gd name="connsiteX183" fmla="*/ 43491 w 5187198"/>
                <a:gd name="connsiteY183" fmla="*/ 895513 h 6239661"/>
                <a:gd name="connsiteX184" fmla="*/ 93923 w 5187198"/>
                <a:gd name="connsiteY184" fmla="*/ 834489 h 6239661"/>
                <a:gd name="connsiteX185" fmla="*/ 323465 w 5187198"/>
                <a:gd name="connsiteY185" fmla="*/ 617671 h 6239661"/>
                <a:gd name="connsiteX186" fmla="*/ 574777 w 5187198"/>
                <a:gd name="connsiteY186" fmla="*/ 446794 h 6239661"/>
                <a:gd name="connsiteX187" fmla="*/ 638943 w 5187198"/>
                <a:gd name="connsiteY187" fmla="*/ 408925 h 6239661"/>
                <a:gd name="connsiteX188" fmla="*/ 703505 w 5187198"/>
                <a:gd name="connsiteY188" fmla="*/ 371742 h 6239661"/>
                <a:gd name="connsiteX189" fmla="*/ 769262 w 5187198"/>
                <a:gd name="connsiteY189" fmla="*/ 336154 h 6239661"/>
                <a:gd name="connsiteX190" fmla="*/ 835552 w 5187198"/>
                <a:gd name="connsiteY190" fmla="*/ 301173 h 6239661"/>
                <a:gd name="connsiteX191" fmla="*/ 902979 w 5187198"/>
                <a:gd name="connsiteY191" fmla="*/ 268004 h 6239661"/>
                <a:gd name="connsiteX192" fmla="*/ 971127 w 5187198"/>
                <a:gd name="connsiteY192" fmla="*/ 235607 h 6239661"/>
                <a:gd name="connsiteX193" fmla="*/ 988238 w 5187198"/>
                <a:gd name="connsiteY193" fmla="*/ 227556 h 6239661"/>
                <a:gd name="connsiteX194" fmla="*/ 1005744 w 5187198"/>
                <a:gd name="connsiteY194" fmla="*/ 220191 h 6239661"/>
                <a:gd name="connsiteX195" fmla="*/ 1040729 w 5187198"/>
                <a:gd name="connsiteY195" fmla="*/ 205569 h 6239661"/>
                <a:gd name="connsiteX196" fmla="*/ 1110835 w 5187198"/>
                <a:gd name="connsiteY196" fmla="*/ 176248 h 6239661"/>
                <a:gd name="connsiteX197" fmla="*/ 1254256 w 5187198"/>
                <a:gd name="connsiteY197" fmla="*/ 123796 h 6239661"/>
                <a:gd name="connsiteX198" fmla="*/ 1401310 w 5187198"/>
                <a:gd name="connsiteY198" fmla="*/ 79852 h 6239661"/>
                <a:gd name="connsiteX199" fmla="*/ 2011811 w 5187198"/>
                <a:gd name="connsiteY199" fmla="*/ 4 h 62396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Lst>
              <a:rect l="l" t="t" r="r" b="b"/>
              <a:pathLst>
                <a:path w="5187198" h="6239661">
                  <a:moveTo>
                    <a:pt x="2011811" y="4"/>
                  </a:moveTo>
                  <a:cubicBezTo>
                    <a:pt x="2217306" y="120"/>
                    <a:pt x="2420903" y="25925"/>
                    <a:pt x="2617011" y="70590"/>
                  </a:cubicBezTo>
                  <a:lnTo>
                    <a:pt x="2690321" y="88146"/>
                  </a:lnTo>
                  <a:lnTo>
                    <a:pt x="2726863" y="97127"/>
                  </a:lnTo>
                  <a:lnTo>
                    <a:pt x="2762951" y="107375"/>
                  </a:lnTo>
                  <a:lnTo>
                    <a:pt x="2834843" y="128493"/>
                  </a:lnTo>
                  <a:cubicBezTo>
                    <a:pt x="2858788" y="135605"/>
                    <a:pt x="2882632" y="142226"/>
                    <a:pt x="2906574" y="151076"/>
                  </a:cubicBezTo>
                  <a:cubicBezTo>
                    <a:pt x="2954475" y="167852"/>
                    <a:pt x="3002363" y="183813"/>
                    <a:pt x="3049504" y="202124"/>
                  </a:cubicBezTo>
                  <a:lnTo>
                    <a:pt x="3189518" y="260159"/>
                  </a:lnTo>
                  <a:lnTo>
                    <a:pt x="3326048" y="325143"/>
                  </a:lnTo>
                  <a:cubicBezTo>
                    <a:pt x="3370687" y="348464"/>
                    <a:pt x="3414908" y="372485"/>
                    <a:pt x="3459166" y="395936"/>
                  </a:cubicBezTo>
                  <a:cubicBezTo>
                    <a:pt x="3502947" y="420302"/>
                    <a:pt x="3545491" y="447118"/>
                    <a:pt x="3588578" y="472343"/>
                  </a:cubicBezTo>
                  <a:cubicBezTo>
                    <a:pt x="3610346" y="484551"/>
                    <a:pt x="3630797" y="499072"/>
                    <a:pt x="3651864" y="512600"/>
                  </a:cubicBezTo>
                  <a:lnTo>
                    <a:pt x="3714514" y="553499"/>
                  </a:lnTo>
                  <a:cubicBezTo>
                    <a:pt x="3880005" y="664844"/>
                    <a:pt x="4036083" y="788388"/>
                    <a:pt x="4181221" y="922912"/>
                  </a:cubicBezTo>
                  <a:cubicBezTo>
                    <a:pt x="4326221" y="1057515"/>
                    <a:pt x="4461955" y="1202038"/>
                    <a:pt x="4582963" y="1358264"/>
                  </a:cubicBezTo>
                  <a:cubicBezTo>
                    <a:pt x="4614206" y="1396543"/>
                    <a:pt x="4642091" y="1437400"/>
                    <a:pt x="4670721" y="1477644"/>
                  </a:cubicBezTo>
                  <a:cubicBezTo>
                    <a:pt x="4700172" y="1517414"/>
                    <a:pt x="4725864" y="1559538"/>
                    <a:pt x="4752378" y="1601187"/>
                  </a:cubicBezTo>
                  <a:lnTo>
                    <a:pt x="4772168" y="1632456"/>
                  </a:lnTo>
                  <a:lnTo>
                    <a:pt x="4782117" y="1648104"/>
                  </a:lnTo>
                  <a:lnTo>
                    <a:pt x="4791381" y="1664150"/>
                  </a:lnTo>
                  <a:lnTo>
                    <a:pt x="4828190" y="1728379"/>
                  </a:lnTo>
                  <a:cubicBezTo>
                    <a:pt x="4840266" y="1749930"/>
                    <a:pt x="4853470" y="1770740"/>
                    <a:pt x="4864832" y="1792796"/>
                  </a:cubicBezTo>
                  <a:lnTo>
                    <a:pt x="4899201" y="1858342"/>
                  </a:lnTo>
                  <a:cubicBezTo>
                    <a:pt x="4910484" y="1880260"/>
                    <a:pt x="4922532" y="1901920"/>
                    <a:pt x="4933266" y="1924155"/>
                  </a:cubicBezTo>
                  <a:lnTo>
                    <a:pt x="4964403" y="1991384"/>
                  </a:lnTo>
                  <a:cubicBezTo>
                    <a:pt x="4974618" y="2013829"/>
                    <a:pt x="4985323" y="2036171"/>
                    <a:pt x="4995019" y="2058823"/>
                  </a:cubicBezTo>
                  <a:lnTo>
                    <a:pt x="5021999" y="2127723"/>
                  </a:lnTo>
                  <a:lnTo>
                    <a:pt x="5048321" y="2196908"/>
                  </a:lnTo>
                  <a:lnTo>
                    <a:pt x="5070546" y="2267547"/>
                  </a:lnTo>
                  <a:cubicBezTo>
                    <a:pt x="5078054" y="2291004"/>
                    <a:pt x="5085044" y="2314670"/>
                    <a:pt x="5092171" y="2338256"/>
                  </a:cubicBezTo>
                  <a:cubicBezTo>
                    <a:pt x="5098670" y="2362023"/>
                    <a:pt x="5104296" y="2386019"/>
                    <a:pt x="5110305" y="2409886"/>
                  </a:cubicBezTo>
                  <a:cubicBezTo>
                    <a:pt x="5158097" y="2600976"/>
                    <a:pt x="5182068" y="2797044"/>
                    <a:pt x="5186393" y="2992022"/>
                  </a:cubicBezTo>
                  <a:cubicBezTo>
                    <a:pt x="5191013" y="3187195"/>
                    <a:pt x="5175397" y="3380886"/>
                    <a:pt x="5149045" y="3571816"/>
                  </a:cubicBezTo>
                  <a:cubicBezTo>
                    <a:pt x="5141154" y="3619431"/>
                    <a:pt x="5133539" y="3666889"/>
                    <a:pt x="5126572" y="3714520"/>
                  </a:cubicBezTo>
                  <a:cubicBezTo>
                    <a:pt x="5117276" y="3761759"/>
                    <a:pt x="5107793" y="3808831"/>
                    <a:pt x="5099067" y="3856108"/>
                  </a:cubicBezTo>
                  <a:lnTo>
                    <a:pt x="5095699" y="3873868"/>
                  </a:lnTo>
                  <a:lnTo>
                    <a:pt x="5091573" y="3891426"/>
                  </a:lnTo>
                  <a:lnTo>
                    <a:pt x="5083324" y="3926541"/>
                  </a:lnTo>
                  <a:lnTo>
                    <a:pt x="5067256" y="3996889"/>
                  </a:lnTo>
                  <a:cubicBezTo>
                    <a:pt x="5064451" y="4008657"/>
                    <a:pt x="5062244" y="4020353"/>
                    <a:pt x="5059194" y="4032171"/>
                  </a:cubicBezTo>
                  <a:lnTo>
                    <a:pt x="5049522" y="4067833"/>
                  </a:lnTo>
                  <a:lnTo>
                    <a:pt x="5040067" y="4103553"/>
                  </a:lnTo>
                  <a:cubicBezTo>
                    <a:pt x="5036554" y="4115363"/>
                    <a:pt x="5032689" y="4127194"/>
                    <a:pt x="5028960" y="4138946"/>
                  </a:cubicBezTo>
                  <a:cubicBezTo>
                    <a:pt x="4999693" y="4233462"/>
                    <a:pt x="4962869" y="4326764"/>
                    <a:pt x="4917351" y="4417041"/>
                  </a:cubicBezTo>
                  <a:cubicBezTo>
                    <a:pt x="4871860" y="4507209"/>
                    <a:pt x="4817597" y="4594215"/>
                    <a:pt x="4756163" y="4676402"/>
                  </a:cubicBezTo>
                  <a:cubicBezTo>
                    <a:pt x="4632803" y="4840875"/>
                    <a:pt x="4480597" y="4982783"/>
                    <a:pt x="4322493" y="5105604"/>
                  </a:cubicBezTo>
                  <a:cubicBezTo>
                    <a:pt x="4163928" y="5228420"/>
                    <a:pt x="3999564" y="5332640"/>
                    <a:pt x="3840510" y="5429590"/>
                  </a:cubicBezTo>
                  <a:cubicBezTo>
                    <a:pt x="3760954" y="5478172"/>
                    <a:pt x="3682353" y="5524924"/>
                    <a:pt x="3606447" y="5572862"/>
                  </a:cubicBezTo>
                  <a:lnTo>
                    <a:pt x="3488814" y="5647178"/>
                  </a:lnTo>
                  <a:cubicBezTo>
                    <a:pt x="3448270" y="5672597"/>
                    <a:pt x="3407323" y="5697792"/>
                    <a:pt x="3365864" y="5722735"/>
                  </a:cubicBezTo>
                  <a:cubicBezTo>
                    <a:pt x="3200163" y="5822424"/>
                    <a:pt x="3026125" y="5917328"/>
                    <a:pt x="2839486" y="5999120"/>
                  </a:cubicBezTo>
                  <a:cubicBezTo>
                    <a:pt x="2653201" y="6080891"/>
                    <a:pt x="2453560" y="6149344"/>
                    <a:pt x="2242423" y="6192346"/>
                  </a:cubicBezTo>
                  <a:cubicBezTo>
                    <a:pt x="2031719" y="6235463"/>
                    <a:pt x="1808952" y="6251353"/>
                    <a:pt x="1589380" y="6230657"/>
                  </a:cubicBezTo>
                  <a:lnTo>
                    <a:pt x="1548244" y="6226706"/>
                  </a:lnTo>
                  <a:cubicBezTo>
                    <a:pt x="1534528" y="6225117"/>
                    <a:pt x="1520898" y="6223203"/>
                    <a:pt x="1507348" y="6221428"/>
                  </a:cubicBezTo>
                  <a:lnTo>
                    <a:pt x="1466401" y="6215904"/>
                  </a:lnTo>
                  <a:cubicBezTo>
                    <a:pt x="1452772" y="6213991"/>
                    <a:pt x="1439316" y="6211428"/>
                    <a:pt x="1425773" y="6209191"/>
                  </a:cubicBezTo>
                  <a:cubicBezTo>
                    <a:pt x="1398775" y="6204391"/>
                    <a:pt x="1371610" y="6199779"/>
                    <a:pt x="1344960" y="6193681"/>
                  </a:cubicBezTo>
                  <a:cubicBezTo>
                    <a:pt x="1318251" y="6187799"/>
                    <a:pt x="1291260" y="6182538"/>
                    <a:pt x="1265007" y="6175388"/>
                  </a:cubicBezTo>
                  <a:lnTo>
                    <a:pt x="1225415" y="6165243"/>
                  </a:lnTo>
                  <a:cubicBezTo>
                    <a:pt x="1212163" y="6161924"/>
                    <a:pt x="1198939" y="6158496"/>
                    <a:pt x="1186567" y="6154486"/>
                  </a:cubicBezTo>
                  <a:lnTo>
                    <a:pt x="1111158" y="6130918"/>
                  </a:lnTo>
                  <a:lnTo>
                    <a:pt x="1035915" y="6107163"/>
                  </a:lnTo>
                  <a:cubicBezTo>
                    <a:pt x="1010846" y="6099055"/>
                    <a:pt x="986357" y="6088784"/>
                    <a:pt x="961579" y="6079594"/>
                  </a:cubicBezTo>
                  <a:cubicBezTo>
                    <a:pt x="763709" y="6005594"/>
                    <a:pt x="572401" y="5909703"/>
                    <a:pt x="395297" y="5792812"/>
                  </a:cubicBezTo>
                  <a:lnTo>
                    <a:pt x="265239" y="5701511"/>
                  </a:lnTo>
                  <a:cubicBezTo>
                    <a:pt x="254227" y="5694155"/>
                    <a:pt x="244103" y="5685646"/>
                    <a:pt x="233756" y="5677542"/>
                  </a:cubicBezTo>
                  <a:lnTo>
                    <a:pt x="202800" y="5652902"/>
                  </a:lnTo>
                  <a:lnTo>
                    <a:pt x="140918" y="5603515"/>
                  </a:lnTo>
                  <a:cubicBezTo>
                    <a:pt x="130598" y="5595302"/>
                    <a:pt x="120280" y="5587089"/>
                    <a:pt x="110625" y="5578127"/>
                  </a:cubicBezTo>
                  <a:cubicBezTo>
                    <a:pt x="105647" y="5573779"/>
                    <a:pt x="100444" y="5569834"/>
                    <a:pt x="95631" y="5565299"/>
                  </a:cubicBezTo>
                  <a:cubicBezTo>
                    <a:pt x="90955" y="5560684"/>
                    <a:pt x="86505" y="5555666"/>
                    <a:pt x="81966" y="5550973"/>
                  </a:cubicBezTo>
                  <a:lnTo>
                    <a:pt x="27991" y="5493272"/>
                  </a:lnTo>
                  <a:cubicBezTo>
                    <a:pt x="19109" y="5483589"/>
                    <a:pt x="9758" y="5474359"/>
                    <a:pt x="1454" y="5464252"/>
                  </a:cubicBezTo>
                  <a:lnTo>
                    <a:pt x="0" y="5462518"/>
                  </a:lnTo>
                  <a:lnTo>
                    <a:pt x="0" y="4720187"/>
                  </a:lnTo>
                  <a:lnTo>
                    <a:pt x="109684" y="4836724"/>
                  </a:lnTo>
                  <a:cubicBezTo>
                    <a:pt x="173316" y="4897375"/>
                    <a:pt x="239447" y="4954160"/>
                    <a:pt x="306959" y="5007200"/>
                  </a:cubicBezTo>
                  <a:lnTo>
                    <a:pt x="358101" y="5046057"/>
                  </a:lnTo>
                  <a:lnTo>
                    <a:pt x="383328" y="5065684"/>
                  </a:lnTo>
                  <a:cubicBezTo>
                    <a:pt x="391637" y="5072316"/>
                    <a:pt x="400805" y="5077902"/>
                    <a:pt x="409503" y="5083942"/>
                  </a:cubicBezTo>
                  <a:lnTo>
                    <a:pt x="461889" y="5119888"/>
                  </a:lnTo>
                  <a:cubicBezTo>
                    <a:pt x="466184" y="5122893"/>
                    <a:pt x="470616" y="5125820"/>
                    <a:pt x="474883" y="5128933"/>
                  </a:cubicBezTo>
                  <a:cubicBezTo>
                    <a:pt x="478982" y="5132235"/>
                    <a:pt x="482476" y="5136069"/>
                    <a:pt x="486410" y="5139557"/>
                  </a:cubicBezTo>
                  <a:cubicBezTo>
                    <a:pt x="494140" y="5146613"/>
                    <a:pt x="502565" y="5152812"/>
                    <a:pt x="510852" y="5159089"/>
                  </a:cubicBezTo>
                  <a:lnTo>
                    <a:pt x="560653" y="5196893"/>
                  </a:lnTo>
                  <a:lnTo>
                    <a:pt x="585485" y="5215834"/>
                  </a:lnTo>
                  <a:cubicBezTo>
                    <a:pt x="593773" y="5222111"/>
                    <a:pt x="601864" y="5228685"/>
                    <a:pt x="610707" y="5234185"/>
                  </a:cubicBezTo>
                  <a:lnTo>
                    <a:pt x="714768" y="5303103"/>
                  </a:lnTo>
                  <a:cubicBezTo>
                    <a:pt x="856162" y="5390603"/>
                    <a:pt x="1008099" y="5459947"/>
                    <a:pt x="1166634" y="5513322"/>
                  </a:cubicBezTo>
                  <a:cubicBezTo>
                    <a:pt x="1186540" y="5519932"/>
                    <a:pt x="1205774" y="5527751"/>
                    <a:pt x="1225991" y="5533632"/>
                  </a:cubicBezTo>
                  <a:lnTo>
                    <a:pt x="1286680" y="5550705"/>
                  </a:lnTo>
                  <a:lnTo>
                    <a:pt x="1347310" y="5567995"/>
                  </a:lnTo>
                  <a:cubicBezTo>
                    <a:pt x="1357469" y="5571180"/>
                    <a:pt x="1367261" y="5573572"/>
                    <a:pt x="1377002" y="5575719"/>
                  </a:cubicBezTo>
                  <a:lnTo>
                    <a:pt x="1406328" y="5582649"/>
                  </a:lnTo>
                  <a:cubicBezTo>
                    <a:pt x="1425825" y="5587757"/>
                    <a:pt x="1445490" y="5590939"/>
                    <a:pt x="1465060" y="5594909"/>
                  </a:cubicBezTo>
                  <a:cubicBezTo>
                    <a:pt x="1484652" y="5599231"/>
                    <a:pt x="1504324" y="5601952"/>
                    <a:pt x="1523881" y="5605105"/>
                  </a:cubicBezTo>
                  <a:cubicBezTo>
                    <a:pt x="1533660" y="5606682"/>
                    <a:pt x="1543460" y="5608613"/>
                    <a:pt x="1553325" y="5609865"/>
                  </a:cubicBezTo>
                  <a:lnTo>
                    <a:pt x="1582813" y="5613593"/>
                  </a:lnTo>
                  <a:lnTo>
                    <a:pt x="1612301" y="5617321"/>
                  </a:lnTo>
                  <a:lnTo>
                    <a:pt x="1641863" y="5619910"/>
                  </a:lnTo>
                  <a:cubicBezTo>
                    <a:pt x="1799348" y="5633940"/>
                    <a:pt x="1957913" y="5625770"/>
                    <a:pt x="2117508" y="5595156"/>
                  </a:cubicBezTo>
                  <a:cubicBezTo>
                    <a:pt x="2277124" y="5564895"/>
                    <a:pt x="2437004" y="5512449"/>
                    <a:pt x="2597368" y="5447381"/>
                  </a:cubicBezTo>
                  <a:cubicBezTo>
                    <a:pt x="2757791" y="5382096"/>
                    <a:pt x="2918855" y="5304464"/>
                    <a:pt x="3082968" y="5223245"/>
                  </a:cubicBezTo>
                  <a:lnTo>
                    <a:pt x="3334855" y="5097383"/>
                  </a:lnTo>
                  <a:cubicBezTo>
                    <a:pt x="3423528" y="5054142"/>
                    <a:pt x="3511773" y="5013798"/>
                    <a:pt x="3599509" y="4976217"/>
                  </a:cubicBezTo>
                  <a:cubicBezTo>
                    <a:pt x="3774960" y="4900701"/>
                    <a:pt x="3948276" y="4837481"/>
                    <a:pt x="4112002" y="4766359"/>
                  </a:cubicBezTo>
                  <a:cubicBezTo>
                    <a:pt x="4193972" y="4730827"/>
                    <a:pt x="4273429" y="4692997"/>
                    <a:pt x="4348983" y="4649833"/>
                  </a:cubicBezTo>
                  <a:cubicBezTo>
                    <a:pt x="4424508" y="4606778"/>
                    <a:pt x="4496050" y="4558250"/>
                    <a:pt x="4560505" y="4501564"/>
                  </a:cubicBezTo>
                  <a:cubicBezTo>
                    <a:pt x="4625198" y="4445289"/>
                    <a:pt x="4682991" y="4381021"/>
                    <a:pt x="4731963" y="4309870"/>
                  </a:cubicBezTo>
                  <a:cubicBezTo>
                    <a:pt x="4781043" y="4238747"/>
                    <a:pt x="4821275" y="4160848"/>
                    <a:pt x="4852344" y="4078640"/>
                  </a:cubicBezTo>
                  <a:lnTo>
                    <a:pt x="4863972" y="4047790"/>
                  </a:lnTo>
                  <a:lnTo>
                    <a:pt x="4874144" y="4016320"/>
                  </a:lnTo>
                  <a:lnTo>
                    <a:pt x="4884127" y="3984682"/>
                  </a:lnTo>
                  <a:cubicBezTo>
                    <a:pt x="4887242" y="3973925"/>
                    <a:pt x="4889981" y="3962835"/>
                    <a:pt x="4892800" y="3951883"/>
                  </a:cubicBezTo>
                  <a:lnTo>
                    <a:pt x="4909526" y="3886001"/>
                  </a:lnTo>
                  <a:lnTo>
                    <a:pt x="4917687" y="3852948"/>
                  </a:lnTo>
                  <a:lnTo>
                    <a:pt x="4921768" y="3836422"/>
                  </a:lnTo>
                  <a:lnTo>
                    <a:pt x="4924845" y="3819742"/>
                  </a:lnTo>
                  <a:cubicBezTo>
                    <a:pt x="4933092" y="3775120"/>
                    <a:pt x="4941231" y="3730469"/>
                    <a:pt x="4948230" y="3685744"/>
                  </a:cubicBezTo>
                  <a:cubicBezTo>
                    <a:pt x="4953579" y="3640694"/>
                    <a:pt x="4958249" y="3595577"/>
                    <a:pt x="4962782" y="3550540"/>
                  </a:cubicBezTo>
                  <a:cubicBezTo>
                    <a:pt x="4976580" y="3369692"/>
                    <a:pt x="4965812" y="3187942"/>
                    <a:pt x="4939468" y="3010249"/>
                  </a:cubicBezTo>
                  <a:cubicBezTo>
                    <a:pt x="4912965" y="2832281"/>
                    <a:pt x="4870237" y="2658196"/>
                    <a:pt x="4816901" y="2488224"/>
                  </a:cubicBezTo>
                  <a:cubicBezTo>
                    <a:pt x="4810197" y="2466954"/>
                    <a:pt x="4803984" y="2445582"/>
                    <a:pt x="4797005" y="2424470"/>
                  </a:cubicBezTo>
                  <a:cubicBezTo>
                    <a:pt x="4789399" y="2403537"/>
                    <a:pt x="4781686" y="2382574"/>
                    <a:pt x="4774433" y="2361620"/>
                  </a:cubicBezTo>
                  <a:lnTo>
                    <a:pt x="4752459" y="2298700"/>
                  </a:lnTo>
                  <a:lnTo>
                    <a:pt x="4728083" y="2236526"/>
                  </a:lnTo>
                  <a:cubicBezTo>
                    <a:pt x="4719957" y="2215802"/>
                    <a:pt x="4712352" y="2194869"/>
                    <a:pt x="4704471" y="2174095"/>
                  </a:cubicBezTo>
                  <a:lnTo>
                    <a:pt x="4678399" y="2112626"/>
                  </a:lnTo>
                  <a:lnTo>
                    <a:pt x="4652601" y="2050999"/>
                  </a:lnTo>
                  <a:cubicBezTo>
                    <a:pt x="4643711" y="2030533"/>
                    <a:pt x="4633616" y="2010672"/>
                    <a:pt x="4624205" y="1990415"/>
                  </a:cubicBezTo>
                  <a:lnTo>
                    <a:pt x="4595398" y="1930069"/>
                  </a:lnTo>
                  <a:cubicBezTo>
                    <a:pt x="4585714" y="1909969"/>
                    <a:pt x="4574413" y="1890713"/>
                    <a:pt x="4563827" y="1870952"/>
                  </a:cubicBezTo>
                  <a:lnTo>
                    <a:pt x="4531433" y="1812311"/>
                  </a:lnTo>
                  <a:lnTo>
                    <a:pt x="4523315" y="1797616"/>
                  </a:lnTo>
                  <a:lnTo>
                    <a:pt x="4514482" y="1783425"/>
                  </a:lnTo>
                  <a:lnTo>
                    <a:pt x="4496845" y="1754936"/>
                  </a:lnTo>
                  <a:lnTo>
                    <a:pt x="4461463" y="1697929"/>
                  </a:lnTo>
                  <a:lnTo>
                    <a:pt x="4452660" y="1683629"/>
                  </a:lnTo>
                  <a:lnTo>
                    <a:pt x="4443141" y="1669834"/>
                  </a:lnTo>
                  <a:lnTo>
                    <a:pt x="4424241" y="1642166"/>
                  </a:lnTo>
                  <a:cubicBezTo>
                    <a:pt x="4399005" y="1605265"/>
                    <a:pt x="4374512" y="1567751"/>
                    <a:pt x="4346886" y="1532412"/>
                  </a:cubicBezTo>
                  <a:cubicBezTo>
                    <a:pt x="4240477" y="1388328"/>
                    <a:pt x="4120362" y="1253437"/>
                    <a:pt x="3985497" y="1134649"/>
                  </a:cubicBezTo>
                  <a:cubicBezTo>
                    <a:pt x="3850799" y="1015675"/>
                    <a:pt x="3702920" y="911715"/>
                    <a:pt x="3545665" y="825877"/>
                  </a:cubicBezTo>
                  <a:lnTo>
                    <a:pt x="3486190" y="794756"/>
                  </a:lnTo>
                  <a:cubicBezTo>
                    <a:pt x="3466181" y="784640"/>
                    <a:pt x="3446893" y="773560"/>
                    <a:pt x="3426182" y="764765"/>
                  </a:cubicBezTo>
                  <a:lnTo>
                    <a:pt x="3365044" y="737255"/>
                  </a:lnTo>
                  <a:lnTo>
                    <a:pt x="3334529" y="723514"/>
                  </a:lnTo>
                  <a:cubicBezTo>
                    <a:pt x="3324394" y="718943"/>
                    <a:pt x="3314287" y="714265"/>
                    <a:pt x="3303733" y="710395"/>
                  </a:cubicBezTo>
                  <a:cubicBezTo>
                    <a:pt x="3262013" y="694346"/>
                    <a:pt x="3220711" y="677599"/>
                    <a:pt x="3179033" y="662259"/>
                  </a:cubicBezTo>
                  <a:lnTo>
                    <a:pt x="3052408" y="620447"/>
                  </a:lnTo>
                  <a:lnTo>
                    <a:pt x="2924325" y="584505"/>
                  </a:lnTo>
                  <a:cubicBezTo>
                    <a:pt x="2903106" y="578471"/>
                    <a:pt x="2881119" y="574434"/>
                    <a:pt x="2859667" y="569266"/>
                  </a:cubicBezTo>
                  <a:lnTo>
                    <a:pt x="2795226" y="554085"/>
                  </a:lnTo>
                  <a:cubicBezTo>
                    <a:pt x="2774078" y="548652"/>
                    <a:pt x="2751709" y="544744"/>
                    <a:pt x="2729702" y="540354"/>
                  </a:cubicBezTo>
                  <a:lnTo>
                    <a:pt x="2663758" y="527322"/>
                  </a:lnTo>
                  <a:lnTo>
                    <a:pt x="2630927" y="520495"/>
                  </a:lnTo>
                  <a:lnTo>
                    <a:pt x="2597965" y="515024"/>
                  </a:lnTo>
                  <a:cubicBezTo>
                    <a:pt x="2575970" y="511449"/>
                    <a:pt x="2554112" y="507795"/>
                    <a:pt x="2532205" y="503895"/>
                  </a:cubicBezTo>
                  <a:cubicBezTo>
                    <a:pt x="2357016" y="475037"/>
                    <a:pt x="2182954" y="456682"/>
                    <a:pt x="2010064" y="452552"/>
                  </a:cubicBezTo>
                  <a:cubicBezTo>
                    <a:pt x="1837255" y="448558"/>
                    <a:pt x="1665388" y="457916"/>
                    <a:pt x="1494552" y="485055"/>
                  </a:cubicBezTo>
                  <a:cubicBezTo>
                    <a:pt x="1452133" y="492816"/>
                    <a:pt x="1409569" y="501117"/>
                    <a:pt x="1366896" y="509389"/>
                  </a:cubicBezTo>
                  <a:cubicBezTo>
                    <a:pt x="1324862" y="520035"/>
                    <a:pt x="1282333" y="529505"/>
                    <a:pt x="1240175" y="541045"/>
                  </a:cubicBezTo>
                  <a:lnTo>
                    <a:pt x="1177438" y="560170"/>
                  </a:lnTo>
                  <a:lnTo>
                    <a:pt x="1145987" y="569826"/>
                  </a:lnTo>
                  <a:lnTo>
                    <a:pt x="1130315" y="574669"/>
                  </a:lnTo>
                  <a:lnTo>
                    <a:pt x="1114873" y="580384"/>
                  </a:lnTo>
                  <a:lnTo>
                    <a:pt x="1052839" y="602943"/>
                  </a:lnTo>
                  <a:cubicBezTo>
                    <a:pt x="1032151" y="610499"/>
                    <a:pt x="1011255" y="617535"/>
                    <a:pt x="991135" y="626866"/>
                  </a:cubicBezTo>
                  <a:lnTo>
                    <a:pt x="930179" y="653191"/>
                  </a:lnTo>
                  <a:cubicBezTo>
                    <a:pt x="909850" y="662002"/>
                    <a:pt x="889443" y="670676"/>
                    <a:pt x="869768" y="680937"/>
                  </a:cubicBezTo>
                  <a:lnTo>
                    <a:pt x="810085" y="710734"/>
                  </a:lnTo>
                  <a:cubicBezTo>
                    <a:pt x="790331" y="720859"/>
                    <a:pt x="770124" y="730514"/>
                    <a:pt x="751220" y="741794"/>
                  </a:cubicBezTo>
                  <a:cubicBezTo>
                    <a:pt x="673929" y="784955"/>
                    <a:pt x="598827" y="830326"/>
                    <a:pt x="532669" y="881688"/>
                  </a:cubicBezTo>
                  <a:cubicBezTo>
                    <a:pt x="464226" y="931625"/>
                    <a:pt x="406969" y="988270"/>
                    <a:pt x="354185" y="1050286"/>
                  </a:cubicBezTo>
                  <a:lnTo>
                    <a:pt x="315980" y="1098125"/>
                  </a:lnTo>
                  <a:lnTo>
                    <a:pt x="280345" y="1149782"/>
                  </a:lnTo>
                  <a:cubicBezTo>
                    <a:pt x="268144" y="1166335"/>
                    <a:pt x="257438" y="1185955"/>
                    <a:pt x="245890" y="1203959"/>
                  </a:cubicBezTo>
                  <a:cubicBezTo>
                    <a:pt x="234552" y="1222481"/>
                    <a:pt x="223171" y="1240298"/>
                    <a:pt x="212162" y="1260184"/>
                  </a:cubicBezTo>
                  <a:cubicBezTo>
                    <a:pt x="168299" y="1337574"/>
                    <a:pt x="125055" y="1419360"/>
                    <a:pt x="80716" y="1502476"/>
                  </a:cubicBezTo>
                  <a:lnTo>
                    <a:pt x="0" y="1648841"/>
                  </a:lnTo>
                  <a:lnTo>
                    <a:pt x="0" y="954863"/>
                  </a:lnTo>
                  <a:lnTo>
                    <a:pt x="43491" y="895513"/>
                  </a:lnTo>
                  <a:cubicBezTo>
                    <a:pt x="59888" y="874984"/>
                    <a:pt x="77014" y="854766"/>
                    <a:pt x="93923" y="834489"/>
                  </a:cubicBezTo>
                  <a:cubicBezTo>
                    <a:pt x="163245" y="754880"/>
                    <a:pt x="240806" y="679565"/>
                    <a:pt x="323465" y="617671"/>
                  </a:cubicBezTo>
                  <a:cubicBezTo>
                    <a:pt x="405002" y="553042"/>
                    <a:pt x="490132" y="499230"/>
                    <a:pt x="574777" y="446794"/>
                  </a:cubicBezTo>
                  <a:cubicBezTo>
                    <a:pt x="595733" y="433050"/>
                    <a:pt x="617442" y="421248"/>
                    <a:pt x="638943" y="408925"/>
                  </a:cubicBezTo>
                  <a:lnTo>
                    <a:pt x="703505" y="371742"/>
                  </a:lnTo>
                  <a:cubicBezTo>
                    <a:pt x="724798" y="358900"/>
                    <a:pt x="747120" y="347842"/>
                    <a:pt x="769262" y="336154"/>
                  </a:cubicBezTo>
                  <a:lnTo>
                    <a:pt x="835552" y="301173"/>
                  </a:lnTo>
                  <a:cubicBezTo>
                    <a:pt x="857427" y="289183"/>
                    <a:pt x="880470" y="278896"/>
                    <a:pt x="902979" y="268004"/>
                  </a:cubicBezTo>
                  <a:lnTo>
                    <a:pt x="971127" y="235607"/>
                  </a:lnTo>
                  <a:lnTo>
                    <a:pt x="988238" y="227556"/>
                  </a:lnTo>
                  <a:lnTo>
                    <a:pt x="1005744" y="220191"/>
                  </a:lnTo>
                  <a:lnTo>
                    <a:pt x="1040729" y="205569"/>
                  </a:lnTo>
                  <a:lnTo>
                    <a:pt x="1110835" y="176248"/>
                  </a:lnTo>
                  <a:cubicBezTo>
                    <a:pt x="1157999" y="157703"/>
                    <a:pt x="1206322" y="141323"/>
                    <a:pt x="1254256" y="123796"/>
                  </a:cubicBezTo>
                  <a:cubicBezTo>
                    <a:pt x="1302938" y="108671"/>
                    <a:pt x="1352074" y="94017"/>
                    <a:pt x="1401310" y="79852"/>
                  </a:cubicBezTo>
                  <a:cubicBezTo>
                    <a:pt x="1599497" y="26774"/>
                    <a:pt x="1806373" y="-329"/>
                    <a:pt x="2011811" y="4"/>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nl-NL" noProof="0" dirty="0"/>
            </a:p>
          </p:txBody>
        </p:sp>
        <p:sp>
          <p:nvSpPr>
            <p:cNvPr id="14" name="Freeform: Shape 13">
              <a:extLst>
                <a:ext uri="{FF2B5EF4-FFF2-40B4-BE49-F238E27FC236}">
                  <a16:creationId xmlns:a16="http://schemas.microsoft.com/office/drawing/2014/main" id="{06AC5DCC-C3CC-4FD5-AD4E-13A1BE5F7F6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9220" y="297400"/>
              <a:ext cx="5215811" cy="6107388"/>
            </a:xfrm>
            <a:custGeom>
              <a:avLst/>
              <a:gdLst>
                <a:gd name="connsiteX0" fmla="*/ 1869139 w 5215811"/>
                <a:gd name="connsiteY0" fmla="*/ 9 h 6107388"/>
                <a:gd name="connsiteX1" fmla="*/ 2791149 w 5215811"/>
                <a:gd name="connsiteY1" fmla="*/ 130229 h 6107388"/>
                <a:gd name="connsiteX2" fmla="*/ 4760307 w 5215811"/>
                <a:gd name="connsiteY2" fmla="*/ 1608408 h 6107388"/>
                <a:gd name="connsiteX3" fmla="*/ 5108574 w 5215811"/>
                <a:gd name="connsiteY3" fmla="*/ 4050383 h 6107388"/>
                <a:gd name="connsiteX4" fmla="*/ 3434916 w 5215811"/>
                <a:gd name="connsiteY4" fmla="*/ 5503134 h 6107388"/>
                <a:gd name="connsiteX5" fmla="*/ 1137841 w 5215811"/>
                <a:gd name="connsiteY5" fmla="*/ 6033968 h 6107388"/>
                <a:gd name="connsiteX6" fmla="*/ 217555 w 5215811"/>
                <a:gd name="connsiteY6" fmla="*/ 5598945 h 6107388"/>
                <a:gd name="connsiteX7" fmla="*/ 0 w 5215811"/>
                <a:gd name="connsiteY7" fmla="*/ 5419622 h 6107388"/>
                <a:gd name="connsiteX8" fmla="*/ 0 w 5215811"/>
                <a:gd name="connsiteY8" fmla="*/ 4571683 h 6107388"/>
                <a:gd name="connsiteX9" fmla="*/ 18056 w 5215811"/>
                <a:gd name="connsiteY9" fmla="*/ 4599282 h 6107388"/>
                <a:gd name="connsiteX10" fmla="*/ 358324 w 5215811"/>
                <a:gd name="connsiteY10" fmla="*/ 4988154 h 6107388"/>
                <a:gd name="connsiteX11" fmla="*/ 1282741 w 5215811"/>
                <a:gd name="connsiteY11" fmla="*/ 5493193 h 6107388"/>
                <a:gd name="connsiteX12" fmla="*/ 2172794 w 5215811"/>
                <a:gd name="connsiteY12" fmla="*/ 5470630 h 6107388"/>
                <a:gd name="connsiteX13" fmla="*/ 3146893 w 5215811"/>
                <a:gd name="connsiteY13" fmla="*/ 5016296 h 6107388"/>
                <a:gd name="connsiteX14" fmla="*/ 3574114 w 5215811"/>
                <a:gd name="connsiteY14" fmla="*/ 4791124 h 6107388"/>
                <a:gd name="connsiteX15" fmla="*/ 4244948 w 5215811"/>
                <a:gd name="connsiteY15" fmla="*/ 4392664 h 6107388"/>
                <a:gd name="connsiteX16" fmla="*/ 4556385 w 5215811"/>
                <a:gd name="connsiteY16" fmla="*/ 3902656 h 6107388"/>
                <a:gd name="connsiteX17" fmla="*/ 4616354 w 5215811"/>
                <a:gd name="connsiteY17" fmla="*/ 2851680 h 6107388"/>
                <a:gd name="connsiteX18" fmla="*/ 4269266 w 5215811"/>
                <a:gd name="connsiteY18" fmla="*/ 1889625 h 6107388"/>
                <a:gd name="connsiteX19" fmla="*/ 2645976 w 5215811"/>
                <a:gd name="connsiteY19" fmla="*/ 671162 h 6107388"/>
                <a:gd name="connsiteX20" fmla="*/ 1648930 w 5215811"/>
                <a:gd name="connsiteY20" fmla="*/ 573017 h 6107388"/>
                <a:gd name="connsiteX21" fmla="*/ 771768 w 5215811"/>
                <a:gd name="connsiteY21" fmla="*/ 865882 h 6107388"/>
                <a:gd name="connsiteX22" fmla="*/ 433617 w 5215811"/>
                <a:gd name="connsiteY22" fmla="*/ 1119441 h 6107388"/>
                <a:gd name="connsiteX23" fmla="*/ 200571 w 5215811"/>
                <a:gd name="connsiteY23" fmla="*/ 1486480 h 6107388"/>
                <a:gd name="connsiteX24" fmla="*/ 47077 w 5215811"/>
                <a:gd name="connsiteY24" fmla="*/ 1753604 h 6107388"/>
                <a:gd name="connsiteX25" fmla="*/ 0 w 5215811"/>
                <a:gd name="connsiteY25" fmla="*/ 1831655 h 6107388"/>
                <a:gd name="connsiteX26" fmla="*/ 0 w 5215811"/>
                <a:gd name="connsiteY26" fmla="*/ 751112 h 6107388"/>
                <a:gd name="connsiteX27" fmla="*/ 6994 w 5215811"/>
                <a:gd name="connsiteY27" fmla="*/ 742614 h 6107388"/>
                <a:gd name="connsiteX28" fmla="*/ 484047 w 5215811"/>
                <a:gd name="connsiteY28" fmla="*/ 378777 h 6107388"/>
                <a:gd name="connsiteX29" fmla="*/ 1869139 w 5215811"/>
                <a:gd name="connsiteY29" fmla="*/ 9 h 6107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5215811" h="6107388">
                  <a:moveTo>
                    <a:pt x="1869139" y="9"/>
                  </a:moveTo>
                  <a:cubicBezTo>
                    <a:pt x="2160924" y="-706"/>
                    <a:pt x="2465752" y="43039"/>
                    <a:pt x="2791149" y="130229"/>
                  </a:cubicBezTo>
                  <a:cubicBezTo>
                    <a:pt x="3651198" y="360678"/>
                    <a:pt x="4339884" y="907924"/>
                    <a:pt x="4760307" y="1608408"/>
                  </a:cubicBezTo>
                  <a:cubicBezTo>
                    <a:pt x="5188180" y="2321320"/>
                    <a:pt x="5338357" y="3192822"/>
                    <a:pt x="5108574" y="4050383"/>
                  </a:cubicBezTo>
                  <a:cubicBezTo>
                    <a:pt x="4880820" y="4900373"/>
                    <a:pt x="4152841" y="5098512"/>
                    <a:pt x="3434916" y="5503134"/>
                  </a:cubicBezTo>
                  <a:cubicBezTo>
                    <a:pt x="2717099" y="5907783"/>
                    <a:pt x="2005568" y="6266474"/>
                    <a:pt x="1137841" y="6033968"/>
                  </a:cubicBezTo>
                  <a:cubicBezTo>
                    <a:pt x="783079" y="5938910"/>
                    <a:pt x="479573" y="5790114"/>
                    <a:pt x="217555" y="5598945"/>
                  </a:cubicBezTo>
                  <a:lnTo>
                    <a:pt x="0" y="5419622"/>
                  </a:lnTo>
                  <a:lnTo>
                    <a:pt x="0" y="4571683"/>
                  </a:lnTo>
                  <a:lnTo>
                    <a:pt x="18056" y="4599282"/>
                  </a:lnTo>
                  <a:cubicBezTo>
                    <a:pt x="124071" y="4746782"/>
                    <a:pt x="237002" y="4875718"/>
                    <a:pt x="358324" y="4988154"/>
                  </a:cubicBezTo>
                  <a:cubicBezTo>
                    <a:pt x="621323" y="5231809"/>
                    <a:pt x="923667" y="5396979"/>
                    <a:pt x="1282741" y="5493193"/>
                  </a:cubicBezTo>
                  <a:cubicBezTo>
                    <a:pt x="1573894" y="5571207"/>
                    <a:pt x="1856732" y="5563878"/>
                    <a:pt x="2172794" y="5470630"/>
                  </a:cubicBezTo>
                  <a:cubicBezTo>
                    <a:pt x="2498985" y="5374183"/>
                    <a:pt x="2832844" y="5193315"/>
                    <a:pt x="3146893" y="5016296"/>
                  </a:cubicBezTo>
                  <a:cubicBezTo>
                    <a:pt x="3293538" y="4933641"/>
                    <a:pt x="3436182" y="4861160"/>
                    <a:pt x="3574114" y="4791124"/>
                  </a:cubicBezTo>
                  <a:cubicBezTo>
                    <a:pt x="3841238" y="4655550"/>
                    <a:pt x="4071901" y="4538375"/>
                    <a:pt x="4244948" y="4392664"/>
                  </a:cubicBezTo>
                  <a:cubicBezTo>
                    <a:pt x="4405844" y="4257259"/>
                    <a:pt x="4501845" y="4106204"/>
                    <a:pt x="4556385" y="3902656"/>
                  </a:cubicBezTo>
                  <a:cubicBezTo>
                    <a:pt x="4649063" y="3556776"/>
                    <a:pt x="4669271" y="3203187"/>
                    <a:pt x="4616354" y="2851680"/>
                  </a:cubicBezTo>
                  <a:cubicBezTo>
                    <a:pt x="4565198" y="2511774"/>
                    <a:pt x="4448474" y="2188147"/>
                    <a:pt x="4269266" y="1889625"/>
                  </a:cubicBezTo>
                  <a:cubicBezTo>
                    <a:pt x="3907781" y="1287586"/>
                    <a:pt x="3331245" y="854780"/>
                    <a:pt x="2645976" y="671162"/>
                  </a:cubicBezTo>
                  <a:cubicBezTo>
                    <a:pt x="2278249" y="572630"/>
                    <a:pt x="1952074" y="540526"/>
                    <a:pt x="1648930" y="573017"/>
                  </a:cubicBezTo>
                  <a:cubicBezTo>
                    <a:pt x="1351746" y="604901"/>
                    <a:pt x="1064785" y="700731"/>
                    <a:pt x="771768" y="865882"/>
                  </a:cubicBezTo>
                  <a:cubicBezTo>
                    <a:pt x="568061" y="980657"/>
                    <a:pt x="486465" y="1058486"/>
                    <a:pt x="433617" y="1119441"/>
                  </a:cubicBezTo>
                  <a:cubicBezTo>
                    <a:pt x="358307" y="1206256"/>
                    <a:pt x="292149" y="1323808"/>
                    <a:pt x="200571" y="1486480"/>
                  </a:cubicBezTo>
                  <a:cubicBezTo>
                    <a:pt x="156644" y="1564432"/>
                    <a:pt x="106654" y="1653214"/>
                    <a:pt x="47077" y="1753604"/>
                  </a:cubicBezTo>
                  <a:lnTo>
                    <a:pt x="0" y="1831655"/>
                  </a:lnTo>
                  <a:lnTo>
                    <a:pt x="0" y="751112"/>
                  </a:lnTo>
                  <a:lnTo>
                    <a:pt x="6994" y="742614"/>
                  </a:lnTo>
                  <a:cubicBezTo>
                    <a:pt x="117721" y="617683"/>
                    <a:pt x="259696" y="505222"/>
                    <a:pt x="484047" y="378777"/>
                  </a:cubicBezTo>
                  <a:cubicBezTo>
                    <a:pt x="932751" y="125890"/>
                    <a:pt x="1382831" y="1200"/>
                    <a:pt x="1869139" y="9"/>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nl-NL" noProof="0" dirty="0"/>
            </a:p>
          </p:txBody>
        </p:sp>
        <p:sp>
          <p:nvSpPr>
            <p:cNvPr id="15" name="Freeform: Shape 14">
              <a:extLst>
                <a:ext uri="{FF2B5EF4-FFF2-40B4-BE49-F238E27FC236}">
                  <a16:creationId xmlns:a16="http://schemas.microsoft.com/office/drawing/2014/main" id="{4BBCC2F4-EFA7-4AF4-B538-AC4022D90F4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9221" y="319367"/>
              <a:ext cx="5217956" cy="6100079"/>
            </a:xfrm>
            <a:custGeom>
              <a:avLst/>
              <a:gdLst>
                <a:gd name="connsiteX0" fmla="*/ 1951393 w 5217956"/>
                <a:gd name="connsiteY0" fmla="*/ 82 h 6100079"/>
                <a:gd name="connsiteX1" fmla="*/ 2855177 w 5217956"/>
                <a:gd name="connsiteY1" fmla="*/ 125419 h 6100079"/>
                <a:gd name="connsiteX2" fmla="*/ 4779341 w 5217956"/>
                <a:gd name="connsiteY2" fmla="*/ 1591542 h 6100079"/>
                <a:gd name="connsiteX3" fmla="*/ 5108573 w 5217956"/>
                <a:gd name="connsiteY3" fmla="*/ 4028416 h 6100079"/>
                <a:gd name="connsiteX4" fmla="*/ 3459358 w 5217956"/>
                <a:gd name="connsiteY4" fmla="*/ 5487716 h 6100079"/>
                <a:gd name="connsiteX5" fmla="*/ 1203274 w 5217956"/>
                <a:gd name="connsiteY5" fmla="*/ 6029534 h 6100079"/>
                <a:gd name="connsiteX6" fmla="*/ 59920 w 5217956"/>
                <a:gd name="connsiteY6" fmla="*/ 5396467 h 6100079"/>
                <a:gd name="connsiteX7" fmla="*/ 0 w 5217956"/>
                <a:gd name="connsiteY7" fmla="*/ 5333382 h 6100079"/>
                <a:gd name="connsiteX8" fmla="*/ 0 w 5217956"/>
                <a:gd name="connsiteY8" fmla="*/ 4205833 h 6100079"/>
                <a:gd name="connsiteX9" fmla="*/ 58036 w 5217956"/>
                <a:gd name="connsiteY9" fmla="*/ 4310048 h 6100079"/>
                <a:gd name="connsiteX10" fmla="*/ 520779 w 5217956"/>
                <a:gd name="connsiteY10" fmla="*/ 4907591 h 6100079"/>
                <a:gd name="connsiteX11" fmla="*/ 1377154 w 5217956"/>
                <a:gd name="connsiteY11" fmla="*/ 5380604 h 6100079"/>
                <a:gd name="connsiteX12" fmla="*/ 3123340 w 5217956"/>
                <a:gd name="connsiteY12" fmla="*/ 4905715 h 6100079"/>
                <a:gd name="connsiteX13" fmla="*/ 3547863 w 5217956"/>
                <a:gd name="connsiteY13" fmla="*/ 4676342 h 6100079"/>
                <a:gd name="connsiteX14" fmla="*/ 4186753 w 5217956"/>
                <a:gd name="connsiteY14" fmla="*/ 4289376 h 6100079"/>
                <a:gd name="connsiteX15" fmla="*/ 4459565 w 5217956"/>
                <a:gd name="connsiteY15" fmla="*/ 3854399 h 6100079"/>
                <a:gd name="connsiteX16" fmla="*/ 4521015 w 5217956"/>
                <a:gd name="connsiteY16" fmla="*/ 2849377 h 6100079"/>
                <a:gd name="connsiteX17" fmla="*/ 4199723 w 5217956"/>
                <a:gd name="connsiteY17" fmla="*/ 1931213 h 6100079"/>
                <a:gd name="connsiteX18" fmla="*/ 2681217 w 5217956"/>
                <a:gd name="connsiteY18" fmla="*/ 774211 h 6100079"/>
                <a:gd name="connsiteX19" fmla="*/ 926547 w 5217956"/>
                <a:gd name="connsiteY19" fmla="*/ 967112 h 6100079"/>
                <a:gd name="connsiteX20" fmla="*/ 622677 w 5217956"/>
                <a:gd name="connsiteY20" fmla="*/ 1197863 h 6100079"/>
                <a:gd name="connsiteX21" fmla="*/ 404892 w 5217956"/>
                <a:gd name="connsiteY21" fmla="*/ 1547314 h 6100079"/>
                <a:gd name="connsiteX22" fmla="*/ 40135 w 5217956"/>
                <a:gd name="connsiteY22" fmla="*/ 2159090 h 6100079"/>
                <a:gd name="connsiteX23" fmla="*/ 0 w 5217956"/>
                <a:gd name="connsiteY23" fmla="*/ 2219367 h 6100079"/>
                <a:gd name="connsiteX24" fmla="*/ 0 w 5217956"/>
                <a:gd name="connsiteY24" fmla="*/ 915659 h 6100079"/>
                <a:gd name="connsiteX25" fmla="*/ 58609 w 5217956"/>
                <a:gd name="connsiteY25" fmla="*/ 828051 h 6100079"/>
                <a:gd name="connsiteX26" fmla="*/ 590688 w 5217956"/>
                <a:gd name="connsiteY26" fmla="*/ 385385 h 6100079"/>
                <a:gd name="connsiteX27" fmla="*/ 1951393 w 5217956"/>
                <a:gd name="connsiteY27" fmla="*/ 82 h 61000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5217956" h="6100079">
                  <a:moveTo>
                    <a:pt x="1951393" y="82"/>
                  </a:moveTo>
                  <a:cubicBezTo>
                    <a:pt x="2237631" y="-2119"/>
                    <a:pt x="2536431" y="40011"/>
                    <a:pt x="2855177" y="125419"/>
                  </a:cubicBezTo>
                  <a:cubicBezTo>
                    <a:pt x="3697704" y="351173"/>
                    <a:pt x="4370490" y="894159"/>
                    <a:pt x="4779341" y="1591542"/>
                  </a:cubicBezTo>
                  <a:cubicBezTo>
                    <a:pt x="5195534" y="2301324"/>
                    <a:pt x="5338356" y="3170855"/>
                    <a:pt x="5108573" y="4028416"/>
                  </a:cubicBezTo>
                  <a:cubicBezTo>
                    <a:pt x="4880819" y="4878406"/>
                    <a:pt x="4165603" y="5079965"/>
                    <a:pt x="3459358" y="5487716"/>
                  </a:cubicBezTo>
                  <a:cubicBezTo>
                    <a:pt x="2753114" y="5895466"/>
                    <a:pt x="2053264" y="6257288"/>
                    <a:pt x="1203274" y="6029534"/>
                  </a:cubicBezTo>
                  <a:cubicBezTo>
                    <a:pt x="739884" y="5905369"/>
                    <a:pt x="366399" y="5685345"/>
                    <a:pt x="59920" y="5396467"/>
                  </a:cubicBezTo>
                  <a:lnTo>
                    <a:pt x="0" y="5333382"/>
                  </a:lnTo>
                  <a:lnTo>
                    <a:pt x="0" y="4205833"/>
                  </a:lnTo>
                  <a:lnTo>
                    <a:pt x="58036" y="4310048"/>
                  </a:lnTo>
                  <a:cubicBezTo>
                    <a:pt x="197935" y="4550245"/>
                    <a:pt x="350594" y="4747142"/>
                    <a:pt x="520779" y="4907591"/>
                  </a:cubicBezTo>
                  <a:cubicBezTo>
                    <a:pt x="763600" y="5136565"/>
                    <a:pt x="1043821" y="5291288"/>
                    <a:pt x="1377154" y="5380604"/>
                  </a:cubicBezTo>
                  <a:cubicBezTo>
                    <a:pt x="1963029" y="5537589"/>
                    <a:pt x="2470519" y="5282804"/>
                    <a:pt x="3123340" y="4905715"/>
                  </a:cubicBezTo>
                  <a:cubicBezTo>
                    <a:pt x="3269800" y="4821157"/>
                    <a:pt x="3411134" y="4747512"/>
                    <a:pt x="3547863" y="4676342"/>
                  </a:cubicBezTo>
                  <a:cubicBezTo>
                    <a:pt x="3804497" y="4542710"/>
                    <a:pt x="4026085" y="4427393"/>
                    <a:pt x="4186753" y="4289376"/>
                  </a:cubicBezTo>
                  <a:cubicBezTo>
                    <a:pt x="4329009" y="4167293"/>
                    <a:pt x="4410589" y="4037181"/>
                    <a:pt x="4459565" y="3854399"/>
                  </a:cubicBezTo>
                  <a:cubicBezTo>
                    <a:pt x="4548302" y="3523229"/>
                    <a:pt x="4568981" y="3185183"/>
                    <a:pt x="4521015" y="2849377"/>
                  </a:cubicBezTo>
                  <a:cubicBezTo>
                    <a:pt x="4474709" y="2524680"/>
                    <a:pt x="4366564" y="2215756"/>
                    <a:pt x="4199723" y="1931213"/>
                  </a:cubicBezTo>
                  <a:cubicBezTo>
                    <a:pt x="3863270" y="1357325"/>
                    <a:pt x="3323982" y="946439"/>
                    <a:pt x="2681217" y="774211"/>
                  </a:cubicBezTo>
                  <a:cubicBezTo>
                    <a:pt x="2001139" y="591984"/>
                    <a:pt x="1476322" y="649699"/>
                    <a:pt x="926547" y="967112"/>
                  </a:cubicBezTo>
                  <a:cubicBezTo>
                    <a:pt x="740730" y="1074393"/>
                    <a:pt x="668642" y="1143989"/>
                    <a:pt x="622677" y="1197863"/>
                  </a:cubicBezTo>
                  <a:cubicBezTo>
                    <a:pt x="555599" y="1276450"/>
                    <a:pt x="492360" y="1390031"/>
                    <a:pt x="404892" y="1547314"/>
                  </a:cubicBezTo>
                  <a:cubicBezTo>
                    <a:pt x="317047" y="1705133"/>
                    <a:pt x="204816" y="1906756"/>
                    <a:pt x="40135" y="2159090"/>
                  </a:cubicBezTo>
                  <a:lnTo>
                    <a:pt x="0" y="2219367"/>
                  </a:lnTo>
                  <a:lnTo>
                    <a:pt x="0" y="915659"/>
                  </a:lnTo>
                  <a:lnTo>
                    <a:pt x="58609" y="828051"/>
                  </a:lnTo>
                  <a:cubicBezTo>
                    <a:pt x="177453" y="670481"/>
                    <a:pt x="325846" y="538291"/>
                    <a:pt x="590688" y="385385"/>
                  </a:cubicBezTo>
                  <a:cubicBezTo>
                    <a:pt x="1032158" y="130559"/>
                    <a:pt x="1474329" y="3750"/>
                    <a:pt x="1951393" y="82"/>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nl-NL" noProof="0" dirty="0"/>
            </a:p>
          </p:txBody>
        </p:sp>
        <p:sp>
          <p:nvSpPr>
            <p:cNvPr id="16" name="Freeform: Shape 15">
              <a:extLst>
                <a:ext uri="{FF2B5EF4-FFF2-40B4-BE49-F238E27FC236}">
                  <a16:creationId xmlns:a16="http://schemas.microsoft.com/office/drawing/2014/main" id="{2A9D1364-B6A3-44CB-9FBA-C528F0CE909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9220" y="319367"/>
              <a:ext cx="5217957" cy="6100079"/>
            </a:xfrm>
            <a:custGeom>
              <a:avLst/>
              <a:gdLst>
                <a:gd name="connsiteX0" fmla="*/ 1951394 w 5217957"/>
                <a:gd name="connsiteY0" fmla="*/ 82 h 6100079"/>
                <a:gd name="connsiteX1" fmla="*/ 2855178 w 5217957"/>
                <a:gd name="connsiteY1" fmla="*/ 125419 h 6100079"/>
                <a:gd name="connsiteX2" fmla="*/ 4779341 w 5217957"/>
                <a:gd name="connsiteY2" fmla="*/ 1591542 h 6100079"/>
                <a:gd name="connsiteX3" fmla="*/ 5108574 w 5217957"/>
                <a:gd name="connsiteY3" fmla="*/ 4028416 h 6100079"/>
                <a:gd name="connsiteX4" fmla="*/ 3459359 w 5217957"/>
                <a:gd name="connsiteY4" fmla="*/ 5487716 h 6100079"/>
                <a:gd name="connsiteX5" fmla="*/ 1203275 w 5217957"/>
                <a:gd name="connsiteY5" fmla="*/ 6029534 h 6100079"/>
                <a:gd name="connsiteX6" fmla="*/ 59921 w 5217957"/>
                <a:gd name="connsiteY6" fmla="*/ 5396467 h 6100079"/>
                <a:gd name="connsiteX7" fmla="*/ 0 w 5217957"/>
                <a:gd name="connsiteY7" fmla="*/ 5333381 h 6100079"/>
                <a:gd name="connsiteX8" fmla="*/ 0 w 5217957"/>
                <a:gd name="connsiteY8" fmla="*/ 4427327 h 6100079"/>
                <a:gd name="connsiteX9" fmla="*/ 112056 w 5217957"/>
                <a:gd name="connsiteY9" fmla="*/ 4602502 h 6100079"/>
                <a:gd name="connsiteX10" fmla="*/ 443875 w 5217957"/>
                <a:gd name="connsiteY10" fmla="*/ 4989110 h 6100079"/>
                <a:gd name="connsiteX11" fmla="*/ 1348175 w 5217957"/>
                <a:gd name="connsiteY11" fmla="*/ 5488759 h 6100079"/>
                <a:gd name="connsiteX12" fmla="*/ 2221463 w 5217957"/>
                <a:gd name="connsiteY12" fmla="*/ 5461704 h 6100079"/>
                <a:gd name="connsiteX13" fmla="*/ 3179339 w 5217957"/>
                <a:gd name="connsiteY13" fmla="*/ 5003023 h 6100079"/>
                <a:gd name="connsiteX14" fmla="*/ 3599638 w 5217957"/>
                <a:gd name="connsiteY14" fmla="*/ 4775996 h 6100079"/>
                <a:gd name="connsiteX15" fmla="*/ 4259765 w 5217957"/>
                <a:gd name="connsiteY15" fmla="*/ 4374667 h 6100079"/>
                <a:gd name="connsiteX16" fmla="*/ 4567742 w 5217957"/>
                <a:gd name="connsiteY16" fmla="*/ 3883732 h 6100079"/>
                <a:gd name="connsiteX17" fmla="*/ 4631929 w 5217957"/>
                <a:gd name="connsiteY17" fmla="*/ 2833886 h 6100079"/>
                <a:gd name="connsiteX18" fmla="*/ 4296412 w 5217957"/>
                <a:gd name="connsiteY18" fmla="*/ 1874932 h 6100079"/>
                <a:gd name="connsiteX19" fmla="*/ 2710219 w 5217957"/>
                <a:gd name="connsiteY19" fmla="*/ 666410 h 6100079"/>
                <a:gd name="connsiteX20" fmla="*/ 1732642 w 5217957"/>
                <a:gd name="connsiteY20" fmla="*/ 573480 h 6100079"/>
                <a:gd name="connsiteX21" fmla="*/ 870621 w 5217957"/>
                <a:gd name="connsiteY21" fmla="*/ 870402 h 6100079"/>
                <a:gd name="connsiteX22" fmla="*/ 537555 w 5217957"/>
                <a:gd name="connsiteY22" fmla="*/ 1125324 h 6100079"/>
                <a:gd name="connsiteX23" fmla="*/ 306995 w 5217957"/>
                <a:gd name="connsiteY23" fmla="*/ 1493030 h 6100079"/>
                <a:gd name="connsiteX24" fmla="*/ 23579 w 5217957"/>
                <a:gd name="connsiteY24" fmla="*/ 1977465 h 6100079"/>
                <a:gd name="connsiteX25" fmla="*/ 0 w 5217957"/>
                <a:gd name="connsiteY25" fmla="*/ 2014291 h 6100079"/>
                <a:gd name="connsiteX26" fmla="*/ 0 w 5217957"/>
                <a:gd name="connsiteY26" fmla="*/ 915660 h 6100079"/>
                <a:gd name="connsiteX27" fmla="*/ 58609 w 5217957"/>
                <a:gd name="connsiteY27" fmla="*/ 828051 h 6100079"/>
                <a:gd name="connsiteX28" fmla="*/ 590689 w 5217957"/>
                <a:gd name="connsiteY28" fmla="*/ 385385 h 6100079"/>
                <a:gd name="connsiteX29" fmla="*/ 1951394 w 5217957"/>
                <a:gd name="connsiteY29" fmla="*/ 82 h 61000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5217957" h="6100079">
                  <a:moveTo>
                    <a:pt x="1951394" y="82"/>
                  </a:moveTo>
                  <a:cubicBezTo>
                    <a:pt x="2237632" y="-2119"/>
                    <a:pt x="2536431" y="40011"/>
                    <a:pt x="2855178" y="125419"/>
                  </a:cubicBezTo>
                  <a:cubicBezTo>
                    <a:pt x="3697704" y="351173"/>
                    <a:pt x="4370491" y="894159"/>
                    <a:pt x="4779341" y="1591542"/>
                  </a:cubicBezTo>
                  <a:cubicBezTo>
                    <a:pt x="5195535" y="2301324"/>
                    <a:pt x="5338357" y="3170855"/>
                    <a:pt x="5108574" y="4028416"/>
                  </a:cubicBezTo>
                  <a:cubicBezTo>
                    <a:pt x="4880820" y="4878406"/>
                    <a:pt x="4165604" y="5079965"/>
                    <a:pt x="3459359" y="5487716"/>
                  </a:cubicBezTo>
                  <a:cubicBezTo>
                    <a:pt x="2753115" y="5895466"/>
                    <a:pt x="2053265" y="6257288"/>
                    <a:pt x="1203275" y="6029534"/>
                  </a:cubicBezTo>
                  <a:cubicBezTo>
                    <a:pt x="739885" y="5905369"/>
                    <a:pt x="366400" y="5685345"/>
                    <a:pt x="59921" y="5396467"/>
                  </a:cubicBezTo>
                  <a:lnTo>
                    <a:pt x="0" y="5333381"/>
                  </a:lnTo>
                  <a:lnTo>
                    <a:pt x="0" y="4427327"/>
                  </a:lnTo>
                  <a:lnTo>
                    <a:pt x="112056" y="4602502"/>
                  </a:lnTo>
                  <a:cubicBezTo>
                    <a:pt x="215300" y="4749260"/>
                    <a:pt x="325419" y="4877443"/>
                    <a:pt x="443875" y="4989110"/>
                  </a:cubicBezTo>
                  <a:cubicBezTo>
                    <a:pt x="700709" y="5231113"/>
                    <a:pt x="996455" y="5394516"/>
                    <a:pt x="1348175" y="5488759"/>
                  </a:cubicBezTo>
                  <a:cubicBezTo>
                    <a:pt x="1633379" y="5565179"/>
                    <a:pt x="1910917" y="5556430"/>
                    <a:pt x="2221463" y="5461704"/>
                  </a:cubicBezTo>
                  <a:cubicBezTo>
                    <a:pt x="2541923" y="5363721"/>
                    <a:pt x="2870374" y="5181404"/>
                    <a:pt x="3179339" y="5003023"/>
                  </a:cubicBezTo>
                  <a:cubicBezTo>
                    <a:pt x="3323713" y="4919760"/>
                    <a:pt x="3463978" y="4846641"/>
                    <a:pt x="3599638" y="4775996"/>
                  </a:cubicBezTo>
                  <a:cubicBezTo>
                    <a:pt x="3862436" y="4639263"/>
                    <a:pt x="4089314" y="4521074"/>
                    <a:pt x="4259765" y="4374667"/>
                  </a:cubicBezTo>
                  <a:cubicBezTo>
                    <a:pt x="4418282" y="4238625"/>
                    <a:pt x="4513201" y="4087280"/>
                    <a:pt x="4567742" y="3883732"/>
                  </a:cubicBezTo>
                  <a:cubicBezTo>
                    <a:pt x="4660420" y="3537853"/>
                    <a:pt x="4682033" y="3184640"/>
                    <a:pt x="4631929" y="2833886"/>
                  </a:cubicBezTo>
                  <a:cubicBezTo>
                    <a:pt x="4583584" y="2494734"/>
                    <a:pt x="4470646" y="2172121"/>
                    <a:pt x="4296412" y="1874932"/>
                  </a:cubicBezTo>
                  <a:cubicBezTo>
                    <a:pt x="3944879" y="1275559"/>
                    <a:pt x="3381537" y="846289"/>
                    <a:pt x="2710219" y="666410"/>
                  </a:cubicBezTo>
                  <a:cubicBezTo>
                    <a:pt x="2349955" y="569877"/>
                    <a:pt x="2030161" y="539483"/>
                    <a:pt x="1732642" y="573480"/>
                  </a:cubicBezTo>
                  <a:cubicBezTo>
                    <a:pt x="1440866" y="606814"/>
                    <a:pt x="1158880" y="703976"/>
                    <a:pt x="870621" y="870402"/>
                  </a:cubicBezTo>
                  <a:cubicBezTo>
                    <a:pt x="670160" y="986048"/>
                    <a:pt x="589753" y="1064195"/>
                    <a:pt x="537555" y="1125324"/>
                  </a:cubicBezTo>
                  <a:cubicBezTo>
                    <a:pt x="463218" y="1212400"/>
                    <a:pt x="397708" y="1330125"/>
                    <a:pt x="306995" y="1493030"/>
                  </a:cubicBezTo>
                  <a:cubicBezTo>
                    <a:pt x="234596" y="1623167"/>
                    <a:pt x="145436" y="1783409"/>
                    <a:pt x="23579" y="1977465"/>
                  </a:cubicBezTo>
                  <a:lnTo>
                    <a:pt x="0" y="2014291"/>
                  </a:lnTo>
                  <a:lnTo>
                    <a:pt x="0" y="915660"/>
                  </a:lnTo>
                  <a:lnTo>
                    <a:pt x="58609" y="828051"/>
                  </a:lnTo>
                  <a:cubicBezTo>
                    <a:pt x="177453" y="670481"/>
                    <a:pt x="325847" y="538291"/>
                    <a:pt x="590689" y="385385"/>
                  </a:cubicBezTo>
                  <a:cubicBezTo>
                    <a:pt x="1032159" y="130559"/>
                    <a:pt x="1474330" y="3750"/>
                    <a:pt x="1951394" y="82"/>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nl-NL" noProof="0" dirty="0"/>
            </a:p>
          </p:txBody>
        </p:sp>
      </p:grpSp>
      <p:sp>
        <p:nvSpPr>
          <p:cNvPr id="2" name="Titel 1">
            <a:extLst>
              <a:ext uri="{FF2B5EF4-FFF2-40B4-BE49-F238E27FC236}">
                <a16:creationId xmlns:a16="http://schemas.microsoft.com/office/drawing/2014/main" id="{32C2F3B9-A70E-B522-6C0E-C0866139F637}"/>
              </a:ext>
            </a:extLst>
          </p:cNvPr>
          <p:cNvSpPr>
            <a:spLocks noGrp="1"/>
          </p:cNvSpPr>
          <p:nvPr>
            <p:ph type="title"/>
          </p:nvPr>
        </p:nvSpPr>
        <p:spPr>
          <a:xfrm>
            <a:off x="388467" y="1243013"/>
            <a:ext cx="4534261" cy="4371974"/>
          </a:xfrm>
        </p:spPr>
        <p:txBody>
          <a:bodyPr>
            <a:normAutofit/>
          </a:bodyPr>
          <a:lstStyle/>
          <a:p>
            <a:r>
              <a:rPr lang="nl-NL" sz="4000" b="1" noProof="0" dirty="0">
                <a:solidFill>
                  <a:schemeClr val="tx2"/>
                </a:solidFill>
                <a:cs typeface="Calibri Light"/>
              </a:rPr>
              <a:t>Palliatieve sedatie</a:t>
            </a:r>
          </a:p>
        </p:txBody>
      </p:sp>
      <p:sp>
        <p:nvSpPr>
          <p:cNvPr id="3" name="Tijdelijke aanduiding voor inhoud 2">
            <a:extLst>
              <a:ext uri="{FF2B5EF4-FFF2-40B4-BE49-F238E27FC236}">
                <a16:creationId xmlns:a16="http://schemas.microsoft.com/office/drawing/2014/main" id="{677D4841-9BB9-3047-7E8D-A42686278F2C}"/>
              </a:ext>
            </a:extLst>
          </p:cNvPr>
          <p:cNvSpPr>
            <a:spLocks noGrp="1"/>
          </p:cNvSpPr>
          <p:nvPr>
            <p:ph idx="1"/>
          </p:nvPr>
        </p:nvSpPr>
        <p:spPr>
          <a:xfrm>
            <a:off x="5676900" y="804672"/>
            <a:ext cx="5716524" cy="5230368"/>
          </a:xfrm>
        </p:spPr>
        <p:txBody>
          <a:bodyPr vert="horz" lIns="91440" tIns="45720" rIns="91440" bIns="45720" rtlCol="0" anchor="ctr">
            <a:normAutofit/>
          </a:bodyPr>
          <a:lstStyle/>
          <a:p>
            <a:pPr marL="0" indent="0">
              <a:buNone/>
            </a:pPr>
            <a:r>
              <a:rPr lang="nl-NL" sz="2400" noProof="0" dirty="0">
                <a:solidFill>
                  <a:schemeClr val="tx2"/>
                </a:solidFill>
                <a:cs typeface="Calibri"/>
              </a:rPr>
              <a:t>Palliatieve sedatie = bewustzijn opzettelijk verlagen </a:t>
            </a:r>
            <a:br>
              <a:rPr lang="nl-NL" sz="2400" noProof="0" dirty="0">
                <a:solidFill>
                  <a:schemeClr val="tx2"/>
                </a:solidFill>
                <a:cs typeface="Calibri"/>
              </a:rPr>
            </a:br>
            <a:endParaRPr lang="nl-NL" sz="2400" noProof="0" dirty="0">
              <a:solidFill>
                <a:schemeClr val="tx2"/>
              </a:solidFill>
              <a:cs typeface="Calibri"/>
            </a:endParaRPr>
          </a:p>
          <a:p>
            <a:pPr marL="0" indent="0">
              <a:spcBef>
                <a:spcPts val="0"/>
              </a:spcBef>
              <a:buNone/>
            </a:pPr>
            <a:r>
              <a:rPr lang="nl-NL" sz="2400" noProof="0" dirty="0">
                <a:solidFill>
                  <a:schemeClr val="tx2"/>
                </a:solidFill>
                <a:cs typeface="Calibri"/>
              </a:rPr>
              <a:t>Palliatieve sedatie mag alleen bij: </a:t>
            </a:r>
          </a:p>
          <a:p>
            <a:pPr>
              <a:spcBef>
                <a:spcPts val="0"/>
              </a:spcBef>
            </a:pPr>
            <a:r>
              <a:rPr lang="nl-NL" sz="2400" noProof="0" dirty="0">
                <a:solidFill>
                  <a:schemeClr val="tx2"/>
                </a:solidFill>
                <a:cs typeface="Calibri"/>
              </a:rPr>
              <a:t>ernstige symptomen die niet meer op andere manieren zijn te verlichten</a:t>
            </a:r>
          </a:p>
          <a:p>
            <a:pPr>
              <a:spcBef>
                <a:spcPts val="0"/>
              </a:spcBef>
            </a:pPr>
            <a:r>
              <a:rPr lang="nl-NL" sz="2400" noProof="0" dirty="0">
                <a:solidFill>
                  <a:schemeClr val="tx2"/>
                </a:solidFill>
                <a:cs typeface="Calibri"/>
              </a:rPr>
              <a:t>zeer korte levensverwachting (maximaal 2 weken)</a:t>
            </a:r>
          </a:p>
          <a:p>
            <a:pPr marL="342900" indent="-342900"/>
            <a:endParaRPr lang="nl-NL" sz="2400" noProof="0" dirty="0">
              <a:solidFill>
                <a:schemeClr val="tx2"/>
              </a:solidFill>
              <a:cs typeface="Calibri"/>
            </a:endParaRPr>
          </a:p>
          <a:p>
            <a:pPr marL="0" indent="0">
              <a:buNone/>
            </a:pPr>
            <a:r>
              <a:rPr lang="nl-NL" sz="2400" noProof="0" dirty="0">
                <a:solidFill>
                  <a:schemeClr val="tx2"/>
                </a:solidFill>
                <a:cs typeface="Calibri"/>
              </a:rPr>
              <a:t>Palliatieve sedatie is geen euthanasie</a:t>
            </a:r>
          </a:p>
          <a:p>
            <a:pPr marL="0" indent="0">
              <a:buNone/>
            </a:pPr>
            <a:br>
              <a:rPr lang="nl-NL" sz="1800" b="1" noProof="0" dirty="0">
                <a:solidFill>
                  <a:schemeClr val="tx2"/>
                </a:solidFill>
                <a:cs typeface="Calibri"/>
              </a:rPr>
            </a:br>
            <a:endParaRPr lang="nl-NL" sz="1800" noProof="0" dirty="0">
              <a:solidFill>
                <a:schemeClr val="tx2"/>
              </a:solidFill>
              <a:cs typeface="Calibri"/>
            </a:endParaRPr>
          </a:p>
        </p:txBody>
      </p:sp>
    </p:spTree>
    <p:extLst>
      <p:ext uri="{BB962C8B-B14F-4D97-AF65-F5344CB8AC3E}">
        <p14:creationId xmlns:p14="http://schemas.microsoft.com/office/powerpoint/2010/main" val="148338589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47BFFDC0-06C1-E575-6BB0-B008CF3FA265}"/>
            </a:ext>
          </a:extLst>
        </p:cNvPr>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8873D23-2DCF-4B31-A009-95721C06E8E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C13EF075-D4EF-4929-ADBC-91B27DA1995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5" y="0"/>
            <a:ext cx="12191695"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p>
        </p:txBody>
      </p:sp>
      <p:grpSp>
        <p:nvGrpSpPr>
          <p:cNvPr id="12" name="Group 11">
            <a:extLst>
              <a:ext uri="{FF2B5EF4-FFF2-40B4-BE49-F238E27FC236}">
                <a16:creationId xmlns:a16="http://schemas.microsoft.com/office/drawing/2014/main" id="{DAA26DFA-AAB2-4973-9C17-16D587C7B198}"/>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1863" y="508838"/>
            <a:ext cx="5217958" cy="6239661"/>
            <a:chOff x="-19221" y="251144"/>
            <a:chExt cx="5217958" cy="6239661"/>
          </a:xfrm>
        </p:grpSpPr>
        <p:sp>
          <p:nvSpPr>
            <p:cNvPr id="13" name="Freeform: Shape 12">
              <a:extLst>
                <a:ext uri="{FF2B5EF4-FFF2-40B4-BE49-F238E27FC236}">
                  <a16:creationId xmlns:a16="http://schemas.microsoft.com/office/drawing/2014/main" id="{3F407F11-7321-4BF6-8536-CCE8E342454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9221" y="251144"/>
              <a:ext cx="5187198" cy="6239661"/>
            </a:xfrm>
            <a:custGeom>
              <a:avLst/>
              <a:gdLst>
                <a:gd name="connsiteX0" fmla="*/ 2011811 w 5187198"/>
                <a:gd name="connsiteY0" fmla="*/ 4 h 6239661"/>
                <a:gd name="connsiteX1" fmla="*/ 2617011 w 5187198"/>
                <a:gd name="connsiteY1" fmla="*/ 70590 h 6239661"/>
                <a:gd name="connsiteX2" fmla="*/ 2690321 w 5187198"/>
                <a:gd name="connsiteY2" fmla="*/ 88146 h 6239661"/>
                <a:gd name="connsiteX3" fmla="*/ 2726863 w 5187198"/>
                <a:gd name="connsiteY3" fmla="*/ 97127 h 6239661"/>
                <a:gd name="connsiteX4" fmla="*/ 2762951 w 5187198"/>
                <a:gd name="connsiteY4" fmla="*/ 107375 h 6239661"/>
                <a:gd name="connsiteX5" fmla="*/ 2834843 w 5187198"/>
                <a:gd name="connsiteY5" fmla="*/ 128493 h 6239661"/>
                <a:gd name="connsiteX6" fmla="*/ 2906574 w 5187198"/>
                <a:gd name="connsiteY6" fmla="*/ 151076 h 6239661"/>
                <a:gd name="connsiteX7" fmla="*/ 3049504 w 5187198"/>
                <a:gd name="connsiteY7" fmla="*/ 202124 h 6239661"/>
                <a:gd name="connsiteX8" fmla="*/ 3189518 w 5187198"/>
                <a:gd name="connsiteY8" fmla="*/ 260159 h 6239661"/>
                <a:gd name="connsiteX9" fmla="*/ 3326048 w 5187198"/>
                <a:gd name="connsiteY9" fmla="*/ 325143 h 6239661"/>
                <a:gd name="connsiteX10" fmla="*/ 3459166 w 5187198"/>
                <a:gd name="connsiteY10" fmla="*/ 395936 h 6239661"/>
                <a:gd name="connsiteX11" fmla="*/ 3588578 w 5187198"/>
                <a:gd name="connsiteY11" fmla="*/ 472343 h 6239661"/>
                <a:gd name="connsiteX12" fmla="*/ 3651864 w 5187198"/>
                <a:gd name="connsiteY12" fmla="*/ 512600 h 6239661"/>
                <a:gd name="connsiteX13" fmla="*/ 3714514 w 5187198"/>
                <a:gd name="connsiteY13" fmla="*/ 553499 h 6239661"/>
                <a:gd name="connsiteX14" fmla="*/ 4181221 w 5187198"/>
                <a:gd name="connsiteY14" fmla="*/ 922912 h 6239661"/>
                <a:gd name="connsiteX15" fmla="*/ 4582963 w 5187198"/>
                <a:gd name="connsiteY15" fmla="*/ 1358264 h 6239661"/>
                <a:gd name="connsiteX16" fmla="*/ 4670721 w 5187198"/>
                <a:gd name="connsiteY16" fmla="*/ 1477644 h 6239661"/>
                <a:gd name="connsiteX17" fmla="*/ 4752378 w 5187198"/>
                <a:gd name="connsiteY17" fmla="*/ 1601187 h 6239661"/>
                <a:gd name="connsiteX18" fmla="*/ 4772168 w 5187198"/>
                <a:gd name="connsiteY18" fmla="*/ 1632456 h 6239661"/>
                <a:gd name="connsiteX19" fmla="*/ 4782117 w 5187198"/>
                <a:gd name="connsiteY19" fmla="*/ 1648104 h 6239661"/>
                <a:gd name="connsiteX20" fmla="*/ 4791381 w 5187198"/>
                <a:gd name="connsiteY20" fmla="*/ 1664150 h 6239661"/>
                <a:gd name="connsiteX21" fmla="*/ 4828190 w 5187198"/>
                <a:gd name="connsiteY21" fmla="*/ 1728379 h 6239661"/>
                <a:gd name="connsiteX22" fmla="*/ 4864832 w 5187198"/>
                <a:gd name="connsiteY22" fmla="*/ 1792796 h 6239661"/>
                <a:gd name="connsiteX23" fmla="*/ 4899201 w 5187198"/>
                <a:gd name="connsiteY23" fmla="*/ 1858342 h 6239661"/>
                <a:gd name="connsiteX24" fmla="*/ 4933266 w 5187198"/>
                <a:gd name="connsiteY24" fmla="*/ 1924155 h 6239661"/>
                <a:gd name="connsiteX25" fmla="*/ 4964403 w 5187198"/>
                <a:gd name="connsiteY25" fmla="*/ 1991384 h 6239661"/>
                <a:gd name="connsiteX26" fmla="*/ 4995019 w 5187198"/>
                <a:gd name="connsiteY26" fmla="*/ 2058823 h 6239661"/>
                <a:gd name="connsiteX27" fmla="*/ 5021999 w 5187198"/>
                <a:gd name="connsiteY27" fmla="*/ 2127723 h 6239661"/>
                <a:gd name="connsiteX28" fmla="*/ 5048321 w 5187198"/>
                <a:gd name="connsiteY28" fmla="*/ 2196908 h 6239661"/>
                <a:gd name="connsiteX29" fmla="*/ 5070546 w 5187198"/>
                <a:gd name="connsiteY29" fmla="*/ 2267547 h 6239661"/>
                <a:gd name="connsiteX30" fmla="*/ 5092171 w 5187198"/>
                <a:gd name="connsiteY30" fmla="*/ 2338256 h 6239661"/>
                <a:gd name="connsiteX31" fmla="*/ 5110305 w 5187198"/>
                <a:gd name="connsiteY31" fmla="*/ 2409886 h 6239661"/>
                <a:gd name="connsiteX32" fmla="*/ 5186393 w 5187198"/>
                <a:gd name="connsiteY32" fmla="*/ 2992022 h 6239661"/>
                <a:gd name="connsiteX33" fmla="*/ 5149045 w 5187198"/>
                <a:gd name="connsiteY33" fmla="*/ 3571816 h 6239661"/>
                <a:gd name="connsiteX34" fmla="*/ 5126572 w 5187198"/>
                <a:gd name="connsiteY34" fmla="*/ 3714520 h 6239661"/>
                <a:gd name="connsiteX35" fmla="*/ 5099067 w 5187198"/>
                <a:gd name="connsiteY35" fmla="*/ 3856108 h 6239661"/>
                <a:gd name="connsiteX36" fmla="*/ 5095699 w 5187198"/>
                <a:gd name="connsiteY36" fmla="*/ 3873868 h 6239661"/>
                <a:gd name="connsiteX37" fmla="*/ 5091573 w 5187198"/>
                <a:gd name="connsiteY37" fmla="*/ 3891426 h 6239661"/>
                <a:gd name="connsiteX38" fmla="*/ 5083324 w 5187198"/>
                <a:gd name="connsiteY38" fmla="*/ 3926541 h 6239661"/>
                <a:gd name="connsiteX39" fmla="*/ 5067256 w 5187198"/>
                <a:gd name="connsiteY39" fmla="*/ 3996889 h 6239661"/>
                <a:gd name="connsiteX40" fmla="*/ 5059194 w 5187198"/>
                <a:gd name="connsiteY40" fmla="*/ 4032171 h 6239661"/>
                <a:gd name="connsiteX41" fmla="*/ 5049522 w 5187198"/>
                <a:gd name="connsiteY41" fmla="*/ 4067833 h 6239661"/>
                <a:gd name="connsiteX42" fmla="*/ 5040067 w 5187198"/>
                <a:gd name="connsiteY42" fmla="*/ 4103553 h 6239661"/>
                <a:gd name="connsiteX43" fmla="*/ 5028960 w 5187198"/>
                <a:gd name="connsiteY43" fmla="*/ 4138946 h 6239661"/>
                <a:gd name="connsiteX44" fmla="*/ 4917351 w 5187198"/>
                <a:gd name="connsiteY44" fmla="*/ 4417041 h 6239661"/>
                <a:gd name="connsiteX45" fmla="*/ 4756163 w 5187198"/>
                <a:gd name="connsiteY45" fmla="*/ 4676402 h 6239661"/>
                <a:gd name="connsiteX46" fmla="*/ 4322493 w 5187198"/>
                <a:gd name="connsiteY46" fmla="*/ 5105604 h 6239661"/>
                <a:gd name="connsiteX47" fmla="*/ 3840510 w 5187198"/>
                <a:gd name="connsiteY47" fmla="*/ 5429590 h 6239661"/>
                <a:gd name="connsiteX48" fmla="*/ 3606447 w 5187198"/>
                <a:gd name="connsiteY48" fmla="*/ 5572862 h 6239661"/>
                <a:gd name="connsiteX49" fmla="*/ 3488814 w 5187198"/>
                <a:gd name="connsiteY49" fmla="*/ 5647178 h 6239661"/>
                <a:gd name="connsiteX50" fmla="*/ 3365864 w 5187198"/>
                <a:gd name="connsiteY50" fmla="*/ 5722735 h 6239661"/>
                <a:gd name="connsiteX51" fmla="*/ 2839486 w 5187198"/>
                <a:gd name="connsiteY51" fmla="*/ 5999120 h 6239661"/>
                <a:gd name="connsiteX52" fmla="*/ 2242423 w 5187198"/>
                <a:gd name="connsiteY52" fmla="*/ 6192346 h 6239661"/>
                <a:gd name="connsiteX53" fmla="*/ 1589380 w 5187198"/>
                <a:gd name="connsiteY53" fmla="*/ 6230657 h 6239661"/>
                <a:gd name="connsiteX54" fmla="*/ 1548244 w 5187198"/>
                <a:gd name="connsiteY54" fmla="*/ 6226706 h 6239661"/>
                <a:gd name="connsiteX55" fmla="*/ 1507348 w 5187198"/>
                <a:gd name="connsiteY55" fmla="*/ 6221428 h 6239661"/>
                <a:gd name="connsiteX56" fmla="*/ 1466401 w 5187198"/>
                <a:gd name="connsiteY56" fmla="*/ 6215904 h 6239661"/>
                <a:gd name="connsiteX57" fmla="*/ 1425773 w 5187198"/>
                <a:gd name="connsiteY57" fmla="*/ 6209191 h 6239661"/>
                <a:gd name="connsiteX58" fmla="*/ 1344960 w 5187198"/>
                <a:gd name="connsiteY58" fmla="*/ 6193681 h 6239661"/>
                <a:gd name="connsiteX59" fmla="*/ 1265007 w 5187198"/>
                <a:gd name="connsiteY59" fmla="*/ 6175388 h 6239661"/>
                <a:gd name="connsiteX60" fmla="*/ 1225415 w 5187198"/>
                <a:gd name="connsiteY60" fmla="*/ 6165243 h 6239661"/>
                <a:gd name="connsiteX61" fmla="*/ 1186567 w 5187198"/>
                <a:gd name="connsiteY61" fmla="*/ 6154486 h 6239661"/>
                <a:gd name="connsiteX62" fmla="*/ 1111158 w 5187198"/>
                <a:gd name="connsiteY62" fmla="*/ 6130918 h 6239661"/>
                <a:gd name="connsiteX63" fmla="*/ 1035915 w 5187198"/>
                <a:gd name="connsiteY63" fmla="*/ 6107163 h 6239661"/>
                <a:gd name="connsiteX64" fmla="*/ 961579 w 5187198"/>
                <a:gd name="connsiteY64" fmla="*/ 6079594 h 6239661"/>
                <a:gd name="connsiteX65" fmla="*/ 395297 w 5187198"/>
                <a:gd name="connsiteY65" fmla="*/ 5792812 h 6239661"/>
                <a:gd name="connsiteX66" fmla="*/ 265239 w 5187198"/>
                <a:gd name="connsiteY66" fmla="*/ 5701511 h 6239661"/>
                <a:gd name="connsiteX67" fmla="*/ 233756 w 5187198"/>
                <a:gd name="connsiteY67" fmla="*/ 5677542 h 6239661"/>
                <a:gd name="connsiteX68" fmla="*/ 202800 w 5187198"/>
                <a:gd name="connsiteY68" fmla="*/ 5652902 h 6239661"/>
                <a:gd name="connsiteX69" fmla="*/ 140918 w 5187198"/>
                <a:gd name="connsiteY69" fmla="*/ 5603515 h 6239661"/>
                <a:gd name="connsiteX70" fmla="*/ 110625 w 5187198"/>
                <a:gd name="connsiteY70" fmla="*/ 5578127 h 6239661"/>
                <a:gd name="connsiteX71" fmla="*/ 95631 w 5187198"/>
                <a:gd name="connsiteY71" fmla="*/ 5565299 h 6239661"/>
                <a:gd name="connsiteX72" fmla="*/ 81966 w 5187198"/>
                <a:gd name="connsiteY72" fmla="*/ 5550973 h 6239661"/>
                <a:gd name="connsiteX73" fmla="*/ 27991 w 5187198"/>
                <a:gd name="connsiteY73" fmla="*/ 5493272 h 6239661"/>
                <a:gd name="connsiteX74" fmla="*/ 1454 w 5187198"/>
                <a:gd name="connsiteY74" fmla="*/ 5464252 h 6239661"/>
                <a:gd name="connsiteX75" fmla="*/ 0 w 5187198"/>
                <a:gd name="connsiteY75" fmla="*/ 5462518 h 6239661"/>
                <a:gd name="connsiteX76" fmla="*/ 0 w 5187198"/>
                <a:gd name="connsiteY76" fmla="*/ 4720187 h 6239661"/>
                <a:gd name="connsiteX77" fmla="*/ 109684 w 5187198"/>
                <a:gd name="connsiteY77" fmla="*/ 4836724 h 6239661"/>
                <a:gd name="connsiteX78" fmla="*/ 306959 w 5187198"/>
                <a:gd name="connsiteY78" fmla="*/ 5007200 h 6239661"/>
                <a:gd name="connsiteX79" fmla="*/ 358101 w 5187198"/>
                <a:gd name="connsiteY79" fmla="*/ 5046057 h 6239661"/>
                <a:gd name="connsiteX80" fmla="*/ 383328 w 5187198"/>
                <a:gd name="connsiteY80" fmla="*/ 5065684 h 6239661"/>
                <a:gd name="connsiteX81" fmla="*/ 409503 w 5187198"/>
                <a:gd name="connsiteY81" fmla="*/ 5083942 h 6239661"/>
                <a:gd name="connsiteX82" fmla="*/ 461889 w 5187198"/>
                <a:gd name="connsiteY82" fmla="*/ 5119888 h 6239661"/>
                <a:gd name="connsiteX83" fmla="*/ 474883 w 5187198"/>
                <a:gd name="connsiteY83" fmla="*/ 5128933 h 6239661"/>
                <a:gd name="connsiteX84" fmla="*/ 486410 w 5187198"/>
                <a:gd name="connsiteY84" fmla="*/ 5139557 h 6239661"/>
                <a:gd name="connsiteX85" fmla="*/ 510852 w 5187198"/>
                <a:gd name="connsiteY85" fmla="*/ 5159089 h 6239661"/>
                <a:gd name="connsiteX86" fmla="*/ 560653 w 5187198"/>
                <a:gd name="connsiteY86" fmla="*/ 5196893 h 6239661"/>
                <a:gd name="connsiteX87" fmla="*/ 585485 w 5187198"/>
                <a:gd name="connsiteY87" fmla="*/ 5215834 h 6239661"/>
                <a:gd name="connsiteX88" fmla="*/ 610707 w 5187198"/>
                <a:gd name="connsiteY88" fmla="*/ 5234185 h 6239661"/>
                <a:gd name="connsiteX89" fmla="*/ 714768 w 5187198"/>
                <a:gd name="connsiteY89" fmla="*/ 5303103 h 6239661"/>
                <a:gd name="connsiteX90" fmla="*/ 1166634 w 5187198"/>
                <a:gd name="connsiteY90" fmla="*/ 5513322 h 6239661"/>
                <a:gd name="connsiteX91" fmla="*/ 1225991 w 5187198"/>
                <a:gd name="connsiteY91" fmla="*/ 5533632 h 6239661"/>
                <a:gd name="connsiteX92" fmla="*/ 1286680 w 5187198"/>
                <a:gd name="connsiteY92" fmla="*/ 5550705 h 6239661"/>
                <a:gd name="connsiteX93" fmla="*/ 1347310 w 5187198"/>
                <a:gd name="connsiteY93" fmla="*/ 5567995 h 6239661"/>
                <a:gd name="connsiteX94" fmla="*/ 1377002 w 5187198"/>
                <a:gd name="connsiteY94" fmla="*/ 5575719 h 6239661"/>
                <a:gd name="connsiteX95" fmla="*/ 1406328 w 5187198"/>
                <a:gd name="connsiteY95" fmla="*/ 5582649 h 6239661"/>
                <a:gd name="connsiteX96" fmla="*/ 1465060 w 5187198"/>
                <a:gd name="connsiteY96" fmla="*/ 5594909 h 6239661"/>
                <a:gd name="connsiteX97" fmla="*/ 1523881 w 5187198"/>
                <a:gd name="connsiteY97" fmla="*/ 5605105 h 6239661"/>
                <a:gd name="connsiteX98" fmla="*/ 1553325 w 5187198"/>
                <a:gd name="connsiteY98" fmla="*/ 5609865 h 6239661"/>
                <a:gd name="connsiteX99" fmla="*/ 1582813 w 5187198"/>
                <a:gd name="connsiteY99" fmla="*/ 5613593 h 6239661"/>
                <a:gd name="connsiteX100" fmla="*/ 1612301 w 5187198"/>
                <a:gd name="connsiteY100" fmla="*/ 5617321 h 6239661"/>
                <a:gd name="connsiteX101" fmla="*/ 1641863 w 5187198"/>
                <a:gd name="connsiteY101" fmla="*/ 5619910 h 6239661"/>
                <a:gd name="connsiteX102" fmla="*/ 2117508 w 5187198"/>
                <a:gd name="connsiteY102" fmla="*/ 5595156 h 6239661"/>
                <a:gd name="connsiteX103" fmla="*/ 2597368 w 5187198"/>
                <a:gd name="connsiteY103" fmla="*/ 5447381 h 6239661"/>
                <a:gd name="connsiteX104" fmla="*/ 3082968 w 5187198"/>
                <a:gd name="connsiteY104" fmla="*/ 5223245 h 6239661"/>
                <a:gd name="connsiteX105" fmla="*/ 3334855 w 5187198"/>
                <a:gd name="connsiteY105" fmla="*/ 5097383 h 6239661"/>
                <a:gd name="connsiteX106" fmla="*/ 3599509 w 5187198"/>
                <a:gd name="connsiteY106" fmla="*/ 4976217 h 6239661"/>
                <a:gd name="connsiteX107" fmla="*/ 4112002 w 5187198"/>
                <a:gd name="connsiteY107" fmla="*/ 4766359 h 6239661"/>
                <a:gd name="connsiteX108" fmla="*/ 4348983 w 5187198"/>
                <a:gd name="connsiteY108" fmla="*/ 4649833 h 6239661"/>
                <a:gd name="connsiteX109" fmla="*/ 4560505 w 5187198"/>
                <a:gd name="connsiteY109" fmla="*/ 4501564 h 6239661"/>
                <a:gd name="connsiteX110" fmla="*/ 4731963 w 5187198"/>
                <a:gd name="connsiteY110" fmla="*/ 4309870 h 6239661"/>
                <a:gd name="connsiteX111" fmla="*/ 4852344 w 5187198"/>
                <a:gd name="connsiteY111" fmla="*/ 4078640 h 6239661"/>
                <a:gd name="connsiteX112" fmla="*/ 4863972 w 5187198"/>
                <a:gd name="connsiteY112" fmla="*/ 4047790 h 6239661"/>
                <a:gd name="connsiteX113" fmla="*/ 4874144 w 5187198"/>
                <a:gd name="connsiteY113" fmla="*/ 4016320 h 6239661"/>
                <a:gd name="connsiteX114" fmla="*/ 4884127 w 5187198"/>
                <a:gd name="connsiteY114" fmla="*/ 3984682 h 6239661"/>
                <a:gd name="connsiteX115" fmla="*/ 4892800 w 5187198"/>
                <a:gd name="connsiteY115" fmla="*/ 3951883 h 6239661"/>
                <a:gd name="connsiteX116" fmla="*/ 4909526 w 5187198"/>
                <a:gd name="connsiteY116" fmla="*/ 3886001 h 6239661"/>
                <a:gd name="connsiteX117" fmla="*/ 4917687 w 5187198"/>
                <a:gd name="connsiteY117" fmla="*/ 3852948 h 6239661"/>
                <a:gd name="connsiteX118" fmla="*/ 4921768 w 5187198"/>
                <a:gd name="connsiteY118" fmla="*/ 3836422 h 6239661"/>
                <a:gd name="connsiteX119" fmla="*/ 4924845 w 5187198"/>
                <a:gd name="connsiteY119" fmla="*/ 3819742 h 6239661"/>
                <a:gd name="connsiteX120" fmla="*/ 4948230 w 5187198"/>
                <a:gd name="connsiteY120" fmla="*/ 3685744 h 6239661"/>
                <a:gd name="connsiteX121" fmla="*/ 4962782 w 5187198"/>
                <a:gd name="connsiteY121" fmla="*/ 3550540 h 6239661"/>
                <a:gd name="connsiteX122" fmla="*/ 4939468 w 5187198"/>
                <a:gd name="connsiteY122" fmla="*/ 3010249 h 6239661"/>
                <a:gd name="connsiteX123" fmla="*/ 4816901 w 5187198"/>
                <a:gd name="connsiteY123" fmla="*/ 2488224 h 6239661"/>
                <a:gd name="connsiteX124" fmla="*/ 4797005 w 5187198"/>
                <a:gd name="connsiteY124" fmla="*/ 2424470 h 6239661"/>
                <a:gd name="connsiteX125" fmla="*/ 4774433 w 5187198"/>
                <a:gd name="connsiteY125" fmla="*/ 2361620 h 6239661"/>
                <a:gd name="connsiteX126" fmla="*/ 4752459 w 5187198"/>
                <a:gd name="connsiteY126" fmla="*/ 2298700 h 6239661"/>
                <a:gd name="connsiteX127" fmla="*/ 4728083 w 5187198"/>
                <a:gd name="connsiteY127" fmla="*/ 2236526 h 6239661"/>
                <a:gd name="connsiteX128" fmla="*/ 4704471 w 5187198"/>
                <a:gd name="connsiteY128" fmla="*/ 2174095 h 6239661"/>
                <a:gd name="connsiteX129" fmla="*/ 4678399 w 5187198"/>
                <a:gd name="connsiteY129" fmla="*/ 2112626 h 6239661"/>
                <a:gd name="connsiteX130" fmla="*/ 4652601 w 5187198"/>
                <a:gd name="connsiteY130" fmla="*/ 2050999 h 6239661"/>
                <a:gd name="connsiteX131" fmla="*/ 4624205 w 5187198"/>
                <a:gd name="connsiteY131" fmla="*/ 1990415 h 6239661"/>
                <a:gd name="connsiteX132" fmla="*/ 4595398 w 5187198"/>
                <a:gd name="connsiteY132" fmla="*/ 1930069 h 6239661"/>
                <a:gd name="connsiteX133" fmla="*/ 4563827 w 5187198"/>
                <a:gd name="connsiteY133" fmla="*/ 1870952 h 6239661"/>
                <a:gd name="connsiteX134" fmla="*/ 4531433 w 5187198"/>
                <a:gd name="connsiteY134" fmla="*/ 1812311 h 6239661"/>
                <a:gd name="connsiteX135" fmla="*/ 4523315 w 5187198"/>
                <a:gd name="connsiteY135" fmla="*/ 1797616 h 6239661"/>
                <a:gd name="connsiteX136" fmla="*/ 4514482 w 5187198"/>
                <a:gd name="connsiteY136" fmla="*/ 1783425 h 6239661"/>
                <a:gd name="connsiteX137" fmla="*/ 4496845 w 5187198"/>
                <a:gd name="connsiteY137" fmla="*/ 1754936 h 6239661"/>
                <a:gd name="connsiteX138" fmla="*/ 4461463 w 5187198"/>
                <a:gd name="connsiteY138" fmla="*/ 1697929 h 6239661"/>
                <a:gd name="connsiteX139" fmla="*/ 4452660 w 5187198"/>
                <a:gd name="connsiteY139" fmla="*/ 1683629 h 6239661"/>
                <a:gd name="connsiteX140" fmla="*/ 4443141 w 5187198"/>
                <a:gd name="connsiteY140" fmla="*/ 1669834 h 6239661"/>
                <a:gd name="connsiteX141" fmla="*/ 4424241 w 5187198"/>
                <a:gd name="connsiteY141" fmla="*/ 1642166 h 6239661"/>
                <a:gd name="connsiteX142" fmla="*/ 4346886 w 5187198"/>
                <a:gd name="connsiteY142" fmla="*/ 1532412 h 6239661"/>
                <a:gd name="connsiteX143" fmla="*/ 3985497 w 5187198"/>
                <a:gd name="connsiteY143" fmla="*/ 1134649 h 6239661"/>
                <a:gd name="connsiteX144" fmla="*/ 3545665 w 5187198"/>
                <a:gd name="connsiteY144" fmla="*/ 825877 h 6239661"/>
                <a:gd name="connsiteX145" fmla="*/ 3486190 w 5187198"/>
                <a:gd name="connsiteY145" fmla="*/ 794756 h 6239661"/>
                <a:gd name="connsiteX146" fmla="*/ 3426182 w 5187198"/>
                <a:gd name="connsiteY146" fmla="*/ 764765 h 6239661"/>
                <a:gd name="connsiteX147" fmla="*/ 3365044 w 5187198"/>
                <a:gd name="connsiteY147" fmla="*/ 737255 h 6239661"/>
                <a:gd name="connsiteX148" fmla="*/ 3334529 w 5187198"/>
                <a:gd name="connsiteY148" fmla="*/ 723514 h 6239661"/>
                <a:gd name="connsiteX149" fmla="*/ 3303733 w 5187198"/>
                <a:gd name="connsiteY149" fmla="*/ 710395 h 6239661"/>
                <a:gd name="connsiteX150" fmla="*/ 3179033 w 5187198"/>
                <a:gd name="connsiteY150" fmla="*/ 662259 h 6239661"/>
                <a:gd name="connsiteX151" fmla="*/ 3052408 w 5187198"/>
                <a:gd name="connsiteY151" fmla="*/ 620447 h 6239661"/>
                <a:gd name="connsiteX152" fmla="*/ 2924325 w 5187198"/>
                <a:gd name="connsiteY152" fmla="*/ 584505 h 6239661"/>
                <a:gd name="connsiteX153" fmla="*/ 2859667 w 5187198"/>
                <a:gd name="connsiteY153" fmla="*/ 569266 h 6239661"/>
                <a:gd name="connsiteX154" fmla="*/ 2795226 w 5187198"/>
                <a:gd name="connsiteY154" fmla="*/ 554085 h 6239661"/>
                <a:gd name="connsiteX155" fmla="*/ 2729702 w 5187198"/>
                <a:gd name="connsiteY155" fmla="*/ 540354 h 6239661"/>
                <a:gd name="connsiteX156" fmla="*/ 2663758 w 5187198"/>
                <a:gd name="connsiteY156" fmla="*/ 527322 h 6239661"/>
                <a:gd name="connsiteX157" fmla="*/ 2630927 w 5187198"/>
                <a:gd name="connsiteY157" fmla="*/ 520495 h 6239661"/>
                <a:gd name="connsiteX158" fmla="*/ 2597965 w 5187198"/>
                <a:gd name="connsiteY158" fmla="*/ 515024 h 6239661"/>
                <a:gd name="connsiteX159" fmla="*/ 2532205 w 5187198"/>
                <a:gd name="connsiteY159" fmla="*/ 503895 h 6239661"/>
                <a:gd name="connsiteX160" fmla="*/ 2010064 w 5187198"/>
                <a:gd name="connsiteY160" fmla="*/ 452552 h 6239661"/>
                <a:gd name="connsiteX161" fmla="*/ 1494552 w 5187198"/>
                <a:gd name="connsiteY161" fmla="*/ 485055 h 6239661"/>
                <a:gd name="connsiteX162" fmla="*/ 1366896 w 5187198"/>
                <a:gd name="connsiteY162" fmla="*/ 509389 h 6239661"/>
                <a:gd name="connsiteX163" fmla="*/ 1240175 w 5187198"/>
                <a:gd name="connsiteY163" fmla="*/ 541045 h 6239661"/>
                <a:gd name="connsiteX164" fmla="*/ 1177438 w 5187198"/>
                <a:gd name="connsiteY164" fmla="*/ 560170 h 6239661"/>
                <a:gd name="connsiteX165" fmla="*/ 1145987 w 5187198"/>
                <a:gd name="connsiteY165" fmla="*/ 569826 h 6239661"/>
                <a:gd name="connsiteX166" fmla="*/ 1130315 w 5187198"/>
                <a:gd name="connsiteY166" fmla="*/ 574669 h 6239661"/>
                <a:gd name="connsiteX167" fmla="*/ 1114873 w 5187198"/>
                <a:gd name="connsiteY167" fmla="*/ 580384 h 6239661"/>
                <a:gd name="connsiteX168" fmla="*/ 1052839 w 5187198"/>
                <a:gd name="connsiteY168" fmla="*/ 602943 h 6239661"/>
                <a:gd name="connsiteX169" fmla="*/ 991135 w 5187198"/>
                <a:gd name="connsiteY169" fmla="*/ 626866 h 6239661"/>
                <a:gd name="connsiteX170" fmla="*/ 930179 w 5187198"/>
                <a:gd name="connsiteY170" fmla="*/ 653191 h 6239661"/>
                <a:gd name="connsiteX171" fmla="*/ 869768 w 5187198"/>
                <a:gd name="connsiteY171" fmla="*/ 680937 h 6239661"/>
                <a:gd name="connsiteX172" fmla="*/ 810085 w 5187198"/>
                <a:gd name="connsiteY172" fmla="*/ 710734 h 6239661"/>
                <a:gd name="connsiteX173" fmla="*/ 751220 w 5187198"/>
                <a:gd name="connsiteY173" fmla="*/ 741794 h 6239661"/>
                <a:gd name="connsiteX174" fmla="*/ 532669 w 5187198"/>
                <a:gd name="connsiteY174" fmla="*/ 881688 h 6239661"/>
                <a:gd name="connsiteX175" fmla="*/ 354185 w 5187198"/>
                <a:gd name="connsiteY175" fmla="*/ 1050286 h 6239661"/>
                <a:gd name="connsiteX176" fmla="*/ 315980 w 5187198"/>
                <a:gd name="connsiteY176" fmla="*/ 1098125 h 6239661"/>
                <a:gd name="connsiteX177" fmla="*/ 280345 w 5187198"/>
                <a:gd name="connsiteY177" fmla="*/ 1149782 h 6239661"/>
                <a:gd name="connsiteX178" fmla="*/ 245890 w 5187198"/>
                <a:gd name="connsiteY178" fmla="*/ 1203959 h 6239661"/>
                <a:gd name="connsiteX179" fmla="*/ 212162 w 5187198"/>
                <a:gd name="connsiteY179" fmla="*/ 1260184 h 6239661"/>
                <a:gd name="connsiteX180" fmla="*/ 80716 w 5187198"/>
                <a:gd name="connsiteY180" fmla="*/ 1502476 h 6239661"/>
                <a:gd name="connsiteX181" fmla="*/ 0 w 5187198"/>
                <a:gd name="connsiteY181" fmla="*/ 1648841 h 6239661"/>
                <a:gd name="connsiteX182" fmla="*/ 0 w 5187198"/>
                <a:gd name="connsiteY182" fmla="*/ 954863 h 6239661"/>
                <a:gd name="connsiteX183" fmla="*/ 43491 w 5187198"/>
                <a:gd name="connsiteY183" fmla="*/ 895513 h 6239661"/>
                <a:gd name="connsiteX184" fmla="*/ 93923 w 5187198"/>
                <a:gd name="connsiteY184" fmla="*/ 834489 h 6239661"/>
                <a:gd name="connsiteX185" fmla="*/ 323465 w 5187198"/>
                <a:gd name="connsiteY185" fmla="*/ 617671 h 6239661"/>
                <a:gd name="connsiteX186" fmla="*/ 574777 w 5187198"/>
                <a:gd name="connsiteY186" fmla="*/ 446794 h 6239661"/>
                <a:gd name="connsiteX187" fmla="*/ 638943 w 5187198"/>
                <a:gd name="connsiteY187" fmla="*/ 408925 h 6239661"/>
                <a:gd name="connsiteX188" fmla="*/ 703505 w 5187198"/>
                <a:gd name="connsiteY188" fmla="*/ 371742 h 6239661"/>
                <a:gd name="connsiteX189" fmla="*/ 769262 w 5187198"/>
                <a:gd name="connsiteY189" fmla="*/ 336154 h 6239661"/>
                <a:gd name="connsiteX190" fmla="*/ 835552 w 5187198"/>
                <a:gd name="connsiteY190" fmla="*/ 301173 h 6239661"/>
                <a:gd name="connsiteX191" fmla="*/ 902979 w 5187198"/>
                <a:gd name="connsiteY191" fmla="*/ 268004 h 6239661"/>
                <a:gd name="connsiteX192" fmla="*/ 971127 w 5187198"/>
                <a:gd name="connsiteY192" fmla="*/ 235607 h 6239661"/>
                <a:gd name="connsiteX193" fmla="*/ 988238 w 5187198"/>
                <a:gd name="connsiteY193" fmla="*/ 227556 h 6239661"/>
                <a:gd name="connsiteX194" fmla="*/ 1005744 w 5187198"/>
                <a:gd name="connsiteY194" fmla="*/ 220191 h 6239661"/>
                <a:gd name="connsiteX195" fmla="*/ 1040729 w 5187198"/>
                <a:gd name="connsiteY195" fmla="*/ 205569 h 6239661"/>
                <a:gd name="connsiteX196" fmla="*/ 1110835 w 5187198"/>
                <a:gd name="connsiteY196" fmla="*/ 176248 h 6239661"/>
                <a:gd name="connsiteX197" fmla="*/ 1254256 w 5187198"/>
                <a:gd name="connsiteY197" fmla="*/ 123796 h 6239661"/>
                <a:gd name="connsiteX198" fmla="*/ 1401310 w 5187198"/>
                <a:gd name="connsiteY198" fmla="*/ 79852 h 6239661"/>
                <a:gd name="connsiteX199" fmla="*/ 2011811 w 5187198"/>
                <a:gd name="connsiteY199" fmla="*/ 4 h 62396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Lst>
              <a:rect l="l" t="t" r="r" b="b"/>
              <a:pathLst>
                <a:path w="5187198" h="6239661">
                  <a:moveTo>
                    <a:pt x="2011811" y="4"/>
                  </a:moveTo>
                  <a:cubicBezTo>
                    <a:pt x="2217306" y="120"/>
                    <a:pt x="2420903" y="25925"/>
                    <a:pt x="2617011" y="70590"/>
                  </a:cubicBezTo>
                  <a:lnTo>
                    <a:pt x="2690321" y="88146"/>
                  </a:lnTo>
                  <a:lnTo>
                    <a:pt x="2726863" y="97127"/>
                  </a:lnTo>
                  <a:lnTo>
                    <a:pt x="2762951" y="107375"/>
                  </a:lnTo>
                  <a:lnTo>
                    <a:pt x="2834843" y="128493"/>
                  </a:lnTo>
                  <a:cubicBezTo>
                    <a:pt x="2858788" y="135605"/>
                    <a:pt x="2882632" y="142226"/>
                    <a:pt x="2906574" y="151076"/>
                  </a:cubicBezTo>
                  <a:cubicBezTo>
                    <a:pt x="2954475" y="167852"/>
                    <a:pt x="3002363" y="183813"/>
                    <a:pt x="3049504" y="202124"/>
                  </a:cubicBezTo>
                  <a:lnTo>
                    <a:pt x="3189518" y="260159"/>
                  </a:lnTo>
                  <a:lnTo>
                    <a:pt x="3326048" y="325143"/>
                  </a:lnTo>
                  <a:cubicBezTo>
                    <a:pt x="3370687" y="348464"/>
                    <a:pt x="3414908" y="372485"/>
                    <a:pt x="3459166" y="395936"/>
                  </a:cubicBezTo>
                  <a:cubicBezTo>
                    <a:pt x="3502947" y="420302"/>
                    <a:pt x="3545491" y="447118"/>
                    <a:pt x="3588578" y="472343"/>
                  </a:cubicBezTo>
                  <a:cubicBezTo>
                    <a:pt x="3610346" y="484551"/>
                    <a:pt x="3630797" y="499072"/>
                    <a:pt x="3651864" y="512600"/>
                  </a:cubicBezTo>
                  <a:lnTo>
                    <a:pt x="3714514" y="553499"/>
                  </a:lnTo>
                  <a:cubicBezTo>
                    <a:pt x="3880005" y="664844"/>
                    <a:pt x="4036083" y="788388"/>
                    <a:pt x="4181221" y="922912"/>
                  </a:cubicBezTo>
                  <a:cubicBezTo>
                    <a:pt x="4326221" y="1057515"/>
                    <a:pt x="4461955" y="1202038"/>
                    <a:pt x="4582963" y="1358264"/>
                  </a:cubicBezTo>
                  <a:cubicBezTo>
                    <a:pt x="4614206" y="1396543"/>
                    <a:pt x="4642091" y="1437400"/>
                    <a:pt x="4670721" y="1477644"/>
                  </a:cubicBezTo>
                  <a:cubicBezTo>
                    <a:pt x="4700172" y="1517414"/>
                    <a:pt x="4725864" y="1559538"/>
                    <a:pt x="4752378" y="1601187"/>
                  </a:cubicBezTo>
                  <a:lnTo>
                    <a:pt x="4772168" y="1632456"/>
                  </a:lnTo>
                  <a:lnTo>
                    <a:pt x="4782117" y="1648104"/>
                  </a:lnTo>
                  <a:lnTo>
                    <a:pt x="4791381" y="1664150"/>
                  </a:lnTo>
                  <a:lnTo>
                    <a:pt x="4828190" y="1728379"/>
                  </a:lnTo>
                  <a:cubicBezTo>
                    <a:pt x="4840266" y="1749930"/>
                    <a:pt x="4853470" y="1770740"/>
                    <a:pt x="4864832" y="1792796"/>
                  </a:cubicBezTo>
                  <a:lnTo>
                    <a:pt x="4899201" y="1858342"/>
                  </a:lnTo>
                  <a:cubicBezTo>
                    <a:pt x="4910484" y="1880260"/>
                    <a:pt x="4922532" y="1901920"/>
                    <a:pt x="4933266" y="1924155"/>
                  </a:cubicBezTo>
                  <a:lnTo>
                    <a:pt x="4964403" y="1991384"/>
                  </a:lnTo>
                  <a:cubicBezTo>
                    <a:pt x="4974618" y="2013829"/>
                    <a:pt x="4985323" y="2036171"/>
                    <a:pt x="4995019" y="2058823"/>
                  </a:cubicBezTo>
                  <a:lnTo>
                    <a:pt x="5021999" y="2127723"/>
                  </a:lnTo>
                  <a:lnTo>
                    <a:pt x="5048321" y="2196908"/>
                  </a:lnTo>
                  <a:lnTo>
                    <a:pt x="5070546" y="2267547"/>
                  </a:lnTo>
                  <a:cubicBezTo>
                    <a:pt x="5078054" y="2291004"/>
                    <a:pt x="5085044" y="2314670"/>
                    <a:pt x="5092171" y="2338256"/>
                  </a:cubicBezTo>
                  <a:cubicBezTo>
                    <a:pt x="5098670" y="2362023"/>
                    <a:pt x="5104296" y="2386019"/>
                    <a:pt x="5110305" y="2409886"/>
                  </a:cubicBezTo>
                  <a:cubicBezTo>
                    <a:pt x="5158097" y="2600976"/>
                    <a:pt x="5182068" y="2797044"/>
                    <a:pt x="5186393" y="2992022"/>
                  </a:cubicBezTo>
                  <a:cubicBezTo>
                    <a:pt x="5191013" y="3187195"/>
                    <a:pt x="5175397" y="3380886"/>
                    <a:pt x="5149045" y="3571816"/>
                  </a:cubicBezTo>
                  <a:cubicBezTo>
                    <a:pt x="5141154" y="3619431"/>
                    <a:pt x="5133539" y="3666889"/>
                    <a:pt x="5126572" y="3714520"/>
                  </a:cubicBezTo>
                  <a:cubicBezTo>
                    <a:pt x="5117276" y="3761759"/>
                    <a:pt x="5107793" y="3808831"/>
                    <a:pt x="5099067" y="3856108"/>
                  </a:cubicBezTo>
                  <a:lnTo>
                    <a:pt x="5095699" y="3873868"/>
                  </a:lnTo>
                  <a:lnTo>
                    <a:pt x="5091573" y="3891426"/>
                  </a:lnTo>
                  <a:lnTo>
                    <a:pt x="5083324" y="3926541"/>
                  </a:lnTo>
                  <a:lnTo>
                    <a:pt x="5067256" y="3996889"/>
                  </a:lnTo>
                  <a:cubicBezTo>
                    <a:pt x="5064451" y="4008657"/>
                    <a:pt x="5062244" y="4020353"/>
                    <a:pt x="5059194" y="4032171"/>
                  </a:cubicBezTo>
                  <a:lnTo>
                    <a:pt x="5049522" y="4067833"/>
                  </a:lnTo>
                  <a:lnTo>
                    <a:pt x="5040067" y="4103553"/>
                  </a:lnTo>
                  <a:cubicBezTo>
                    <a:pt x="5036554" y="4115363"/>
                    <a:pt x="5032689" y="4127194"/>
                    <a:pt x="5028960" y="4138946"/>
                  </a:cubicBezTo>
                  <a:cubicBezTo>
                    <a:pt x="4999693" y="4233462"/>
                    <a:pt x="4962869" y="4326764"/>
                    <a:pt x="4917351" y="4417041"/>
                  </a:cubicBezTo>
                  <a:cubicBezTo>
                    <a:pt x="4871860" y="4507209"/>
                    <a:pt x="4817597" y="4594215"/>
                    <a:pt x="4756163" y="4676402"/>
                  </a:cubicBezTo>
                  <a:cubicBezTo>
                    <a:pt x="4632803" y="4840875"/>
                    <a:pt x="4480597" y="4982783"/>
                    <a:pt x="4322493" y="5105604"/>
                  </a:cubicBezTo>
                  <a:cubicBezTo>
                    <a:pt x="4163928" y="5228420"/>
                    <a:pt x="3999564" y="5332640"/>
                    <a:pt x="3840510" y="5429590"/>
                  </a:cubicBezTo>
                  <a:cubicBezTo>
                    <a:pt x="3760954" y="5478172"/>
                    <a:pt x="3682353" y="5524924"/>
                    <a:pt x="3606447" y="5572862"/>
                  </a:cubicBezTo>
                  <a:lnTo>
                    <a:pt x="3488814" y="5647178"/>
                  </a:lnTo>
                  <a:cubicBezTo>
                    <a:pt x="3448270" y="5672597"/>
                    <a:pt x="3407323" y="5697792"/>
                    <a:pt x="3365864" y="5722735"/>
                  </a:cubicBezTo>
                  <a:cubicBezTo>
                    <a:pt x="3200163" y="5822424"/>
                    <a:pt x="3026125" y="5917328"/>
                    <a:pt x="2839486" y="5999120"/>
                  </a:cubicBezTo>
                  <a:cubicBezTo>
                    <a:pt x="2653201" y="6080891"/>
                    <a:pt x="2453560" y="6149344"/>
                    <a:pt x="2242423" y="6192346"/>
                  </a:cubicBezTo>
                  <a:cubicBezTo>
                    <a:pt x="2031719" y="6235463"/>
                    <a:pt x="1808952" y="6251353"/>
                    <a:pt x="1589380" y="6230657"/>
                  </a:cubicBezTo>
                  <a:lnTo>
                    <a:pt x="1548244" y="6226706"/>
                  </a:lnTo>
                  <a:cubicBezTo>
                    <a:pt x="1534528" y="6225117"/>
                    <a:pt x="1520898" y="6223203"/>
                    <a:pt x="1507348" y="6221428"/>
                  </a:cubicBezTo>
                  <a:lnTo>
                    <a:pt x="1466401" y="6215904"/>
                  </a:lnTo>
                  <a:cubicBezTo>
                    <a:pt x="1452772" y="6213991"/>
                    <a:pt x="1439316" y="6211428"/>
                    <a:pt x="1425773" y="6209191"/>
                  </a:cubicBezTo>
                  <a:cubicBezTo>
                    <a:pt x="1398775" y="6204391"/>
                    <a:pt x="1371610" y="6199779"/>
                    <a:pt x="1344960" y="6193681"/>
                  </a:cubicBezTo>
                  <a:cubicBezTo>
                    <a:pt x="1318251" y="6187799"/>
                    <a:pt x="1291260" y="6182538"/>
                    <a:pt x="1265007" y="6175388"/>
                  </a:cubicBezTo>
                  <a:lnTo>
                    <a:pt x="1225415" y="6165243"/>
                  </a:lnTo>
                  <a:cubicBezTo>
                    <a:pt x="1212163" y="6161924"/>
                    <a:pt x="1198939" y="6158496"/>
                    <a:pt x="1186567" y="6154486"/>
                  </a:cubicBezTo>
                  <a:lnTo>
                    <a:pt x="1111158" y="6130918"/>
                  </a:lnTo>
                  <a:lnTo>
                    <a:pt x="1035915" y="6107163"/>
                  </a:lnTo>
                  <a:cubicBezTo>
                    <a:pt x="1010846" y="6099055"/>
                    <a:pt x="986357" y="6088784"/>
                    <a:pt x="961579" y="6079594"/>
                  </a:cubicBezTo>
                  <a:cubicBezTo>
                    <a:pt x="763709" y="6005594"/>
                    <a:pt x="572401" y="5909703"/>
                    <a:pt x="395297" y="5792812"/>
                  </a:cubicBezTo>
                  <a:lnTo>
                    <a:pt x="265239" y="5701511"/>
                  </a:lnTo>
                  <a:cubicBezTo>
                    <a:pt x="254227" y="5694155"/>
                    <a:pt x="244103" y="5685646"/>
                    <a:pt x="233756" y="5677542"/>
                  </a:cubicBezTo>
                  <a:lnTo>
                    <a:pt x="202800" y="5652902"/>
                  </a:lnTo>
                  <a:lnTo>
                    <a:pt x="140918" y="5603515"/>
                  </a:lnTo>
                  <a:cubicBezTo>
                    <a:pt x="130598" y="5595302"/>
                    <a:pt x="120280" y="5587089"/>
                    <a:pt x="110625" y="5578127"/>
                  </a:cubicBezTo>
                  <a:cubicBezTo>
                    <a:pt x="105647" y="5573779"/>
                    <a:pt x="100444" y="5569834"/>
                    <a:pt x="95631" y="5565299"/>
                  </a:cubicBezTo>
                  <a:cubicBezTo>
                    <a:pt x="90955" y="5560684"/>
                    <a:pt x="86505" y="5555666"/>
                    <a:pt x="81966" y="5550973"/>
                  </a:cubicBezTo>
                  <a:lnTo>
                    <a:pt x="27991" y="5493272"/>
                  </a:lnTo>
                  <a:cubicBezTo>
                    <a:pt x="19109" y="5483589"/>
                    <a:pt x="9758" y="5474359"/>
                    <a:pt x="1454" y="5464252"/>
                  </a:cubicBezTo>
                  <a:lnTo>
                    <a:pt x="0" y="5462518"/>
                  </a:lnTo>
                  <a:lnTo>
                    <a:pt x="0" y="4720187"/>
                  </a:lnTo>
                  <a:lnTo>
                    <a:pt x="109684" y="4836724"/>
                  </a:lnTo>
                  <a:cubicBezTo>
                    <a:pt x="173316" y="4897375"/>
                    <a:pt x="239447" y="4954160"/>
                    <a:pt x="306959" y="5007200"/>
                  </a:cubicBezTo>
                  <a:lnTo>
                    <a:pt x="358101" y="5046057"/>
                  </a:lnTo>
                  <a:lnTo>
                    <a:pt x="383328" y="5065684"/>
                  </a:lnTo>
                  <a:cubicBezTo>
                    <a:pt x="391637" y="5072316"/>
                    <a:pt x="400805" y="5077902"/>
                    <a:pt x="409503" y="5083942"/>
                  </a:cubicBezTo>
                  <a:lnTo>
                    <a:pt x="461889" y="5119888"/>
                  </a:lnTo>
                  <a:cubicBezTo>
                    <a:pt x="466184" y="5122893"/>
                    <a:pt x="470616" y="5125820"/>
                    <a:pt x="474883" y="5128933"/>
                  </a:cubicBezTo>
                  <a:cubicBezTo>
                    <a:pt x="478982" y="5132235"/>
                    <a:pt x="482476" y="5136069"/>
                    <a:pt x="486410" y="5139557"/>
                  </a:cubicBezTo>
                  <a:cubicBezTo>
                    <a:pt x="494140" y="5146613"/>
                    <a:pt x="502565" y="5152812"/>
                    <a:pt x="510852" y="5159089"/>
                  </a:cubicBezTo>
                  <a:lnTo>
                    <a:pt x="560653" y="5196893"/>
                  </a:lnTo>
                  <a:lnTo>
                    <a:pt x="585485" y="5215834"/>
                  </a:lnTo>
                  <a:cubicBezTo>
                    <a:pt x="593773" y="5222111"/>
                    <a:pt x="601864" y="5228685"/>
                    <a:pt x="610707" y="5234185"/>
                  </a:cubicBezTo>
                  <a:lnTo>
                    <a:pt x="714768" y="5303103"/>
                  </a:lnTo>
                  <a:cubicBezTo>
                    <a:pt x="856162" y="5390603"/>
                    <a:pt x="1008099" y="5459947"/>
                    <a:pt x="1166634" y="5513322"/>
                  </a:cubicBezTo>
                  <a:cubicBezTo>
                    <a:pt x="1186540" y="5519932"/>
                    <a:pt x="1205774" y="5527751"/>
                    <a:pt x="1225991" y="5533632"/>
                  </a:cubicBezTo>
                  <a:lnTo>
                    <a:pt x="1286680" y="5550705"/>
                  </a:lnTo>
                  <a:lnTo>
                    <a:pt x="1347310" y="5567995"/>
                  </a:lnTo>
                  <a:cubicBezTo>
                    <a:pt x="1357469" y="5571180"/>
                    <a:pt x="1367261" y="5573572"/>
                    <a:pt x="1377002" y="5575719"/>
                  </a:cubicBezTo>
                  <a:lnTo>
                    <a:pt x="1406328" y="5582649"/>
                  </a:lnTo>
                  <a:cubicBezTo>
                    <a:pt x="1425825" y="5587757"/>
                    <a:pt x="1445490" y="5590939"/>
                    <a:pt x="1465060" y="5594909"/>
                  </a:cubicBezTo>
                  <a:cubicBezTo>
                    <a:pt x="1484652" y="5599231"/>
                    <a:pt x="1504324" y="5601952"/>
                    <a:pt x="1523881" y="5605105"/>
                  </a:cubicBezTo>
                  <a:cubicBezTo>
                    <a:pt x="1533660" y="5606682"/>
                    <a:pt x="1543460" y="5608613"/>
                    <a:pt x="1553325" y="5609865"/>
                  </a:cubicBezTo>
                  <a:lnTo>
                    <a:pt x="1582813" y="5613593"/>
                  </a:lnTo>
                  <a:lnTo>
                    <a:pt x="1612301" y="5617321"/>
                  </a:lnTo>
                  <a:lnTo>
                    <a:pt x="1641863" y="5619910"/>
                  </a:lnTo>
                  <a:cubicBezTo>
                    <a:pt x="1799348" y="5633940"/>
                    <a:pt x="1957913" y="5625770"/>
                    <a:pt x="2117508" y="5595156"/>
                  </a:cubicBezTo>
                  <a:cubicBezTo>
                    <a:pt x="2277124" y="5564895"/>
                    <a:pt x="2437004" y="5512449"/>
                    <a:pt x="2597368" y="5447381"/>
                  </a:cubicBezTo>
                  <a:cubicBezTo>
                    <a:pt x="2757791" y="5382096"/>
                    <a:pt x="2918855" y="5304464"/>
                    <a:pt x="3082968" y="5223245"/>
                  </a:cubicBezTo>
                  <a:lnTo>
                    <a:pt x="3334855" y="5097383"/>
                  </a:lnTo>
                  <a:cubicBezTo>
                    <a:pt x="3423528" y="5054142"/>
                    <a:pt x="3511773" y="5013798"/>
                    <a:pt x="3599509" y="4976217"/>
                  </a:cubicBezTo>
                  <a:cubicBezTo>
                    <a:pt x="3774960" y="4900701"/>
                    <a:pt x="3948276" y="4837481"/>
                    <a:pt x="4112002" y="4766359"/>
                  </a:cubicBezTo>
                  <a:cubicBezTo>
                    <a:pt x="4193972" y="4730827"/>
                    <a:pt x="4273429" y="4692997"/>
                    <a:pt x="4348983" y="4649833"/>
                  </a:cubicBezTo>
                  <a:cubicBezTo>
                    <a:pt x="4424508" y="4606778"/>
                    <a:pt x="4496050" y="4558250"/>
                    <a:pt x="4560505" y="4501564"/>
                  </a:cubicBezTo>
                  <a:cubicBezTo>
                    <a:pt x="4625198" y="4445289"/>
                    <a:pt x="4682991" y="4381021"/>
                    <a:pt x="4731963" y="4309870"/>
                  </a:cubicBezTo>
                  <a:cubicBezTo>
                    <a:pt x="4781043" y="4238747"/>
                    <a:pt x="4821275" y="4160848"/>
                    <a:pt x="4852344" y="4078640"/>
                  </a:cubicBezTo>
                  <a:lnTo>
                    <a:pt x="4863972" y="4047790"/>
                  </a:lnTo>
                  <a:lnTo>
                    <a:pt x="4874144" y="4016320"/>
                  </a:lnTo>
                  <a:lnTo>
                    <a:pt x="4884127" y="3984682"/>
                  </a:lnTo>
                  <a:cubicBezTo>
                    <a:pt x="4887242" y="3973925"/>
                    <a:pt x="4889981" y="3962835"/>
                    <a:pt x="4892800" y="3951883"/>
                  </a:cubicBezTo>
                  <a:lnTo>
                    <a:pt x="4909526" y="3886001"/>
                  </a:lnTo>
                  <a:lnTo>
                    <a:pt x="4917687" y="3852948"/>
                  </a:lnTo>
                  <a:lnTo>
                    <a:pt x="4921768" y="3836422"/>
                  </a:lnTo>
                  <a:lnTo>
                    <a:pt x="4924845" y="3819742"/>
                  </a:lnTo>
                  <a:cubicBezTo>
                    <a:pt x="4933092" y="3775120"/>
                    <a:pt x="4941231" y="3730469"/>
                    <a:pt x="4948230" y="3685744"/>
                  </a:cubicBezTo>
                  <a:cubicBezTo>
                    <a:pt x="4953579" y="3640694"/>
                    <a:pt x="4958249" y="3595577"/>
                    <a:pt x="4962782" y="3550540"/>
                  </a:cubicBezTo>
                  <a:cubicBezTo>
                    <a:pt x="4976580" y="3369692"/>
                    <a:pt x="4965812" y="3187942"/>
                    <a:pt x="4939468" y="3010249"/>
                  </a:cubicBezTo>
                  <a:cubicBezTo>
                    <a:pt x="4912965" y="2832281"/>
                    <a:pt x="4870237" y="2658196"/>
                    <a:pt x="4816901" y="2488224"/>
                  </a:cubicBezTo>
                  <a:cubicBezTo>
                    <a:pt x="4810197" y="2466954"/>
                    <a:pt x="4803984" y="2445582"/>
                    <a:pt x="4797005" y="2424470"/>
                  </a:cubicBezTo>
                  <a:cubicBezTo>
                    <a:pt x="4789399" y="2403537"/>
                    <a:pt x="4781686" y="2382574"/>
                    <a:pt x="4774433" y="2361620"/>
                  </a:cubicBezTo>
                  <a:lnTo>
                    <a:pt x="4752459" y="2298700"/>
                  </a:lnTo>
                  <a:lnTo>
                    <a:pt x="4728083" y="2236526"/>
                  </a:lnTo>
                  <a:cubicBezTo>
                    <a:pt x="4719957" y="2215802"/>
                    <a:pt x="4712352" y="2194869"/>
                    <a:pt x="4704471" y="2174095"/>
                  </a:cubicBezTo>
                  <a:lnTo>
                    <a:pt x="4678399" y="2112626"/>
                  </a:lnTo>
                  <a:lnTo>
                    <a:pt x="4652601" y="2050999"/>
                  </a:lnTo>
                  <a:cubicBezTo>
                    <a:pt x="4643711" y="2030533"/>
                    <a:pt x="4633616" y="2010672"/>
                    <a:pt x="4624205" y="1990415"/>
                  </a:cubicBezTo>
                  <a:lnTo>
                    <a:pt x="4595398" y="1930069"/>
                  </a:lnTo>
                  <a:cubicBezTo>
                    <a:pt x="4585714" y="1909969"/>
                    <a:pt x="4574413" y="1890713"/>
                    <a:pt x="4563827" y="1870952"/>
                  </a:cubicBezTo>
                  <a:lnTo>
                    <a:pt x="4531433" y="1812311"/>
                  </a:lnTo>
                  <a:lnTo>
                    <a:pt x="4523315" y="1797616"/>
                  </a:lnTo>
                  <a:lnTo>
                    <a:pt x="4514482" y="1783425"/>
                  </a:lnTo>
                  <a:lnTo>
                    <a:pt x="4496845" y="1754936"/>
                  </a:lnTo>
                  <a:lnTo>
                    <a:pt x="4461463" y="1697929"/>
                  </a:lnTo>
                  <a:lnTo>
                    <a:pt x="4452660" y="1683629"/>
                  </a:lnTo>
                  <a:lnTo>
                    <a:pt x="4443141" y="1669834"/>
                  </a:lnTo>
                  <a:lnTo>
                    <a:pt x="4424241" y="1642166"/>
                  </a:lnTo>
                  <a:cubicBezTo>
                    <a:pt x="4399005" y="1605265"/>
                    <a:pt x="4374512" y="1567751"/>
                    <a:pt x="4346886" y="1532412"/>
                  </a:cubicBezTo>
                  <a:cubicBezTo>
                    <a:pt x="4240477" y="1388328"/>
                    <a:pt x="4120362" y="1253437"/>
                    <a:pt x="3985497" y="1134649"/>
                  </a:cubicBezTo>
                  <a:cubicBezTo>
                    <a:pt x="3850799" y="1015675"/>
                    <a:pt x="3702920" y="911715"/>
                    <a:pt x="3545665" y="825877"/>
                  </a:cubicBezTo>
                  <a:lnTo>
                    <a:pt x="3486190" y="794756"/>
                  </a:lnTo>
                  <a:cubicBezTo>
                    <a:pt x="3466181" y="784640"/>
                    <a:pt x="3446893" y="773560"/>
                    <a:pt x="3426182" y="764765"/>
                  </a:cubicBezTo>
                  <a:lnTo>
                    <a:pt x="3365044" y="737255"/>
                  </a:lnTo>
                  <a:lnTo>
                    <a:pt x="3334529" y="723514"/>
                  </a:lnTo>
                  <a:cubicBezTo>
                    <a:pt x="3324394" y="718943"/>
                    <a:pt x="3314287" y="714265"/>
                    <a:pt x="3303733" y="710395"/>
                  </a:cubicBezTo>
                  <a:cubicBezTo>
                    <a:pt x="3262013" y="694346"/>
                    <a:pt x="3220711" y="677599"/>
                    <a:pt x="3179033" y="662259"/>
                  </a:cubicBezTo>
                  <a:lnTo>
                    <a:pt x="3052408" y="620447"/>
                  </a:lnTo>
                  <a:lnTo>
                    <a:pt x="2924325" y="584505"/>
                  </a:lnTo>
                  <a:cubicBezTo>
                    <a:pt x="2903106" y="578471"/>
                    <a:pt x="2881119" y="574434"/>
                    <a:pt x="2859667" y="569266"/>
                  </a:cubicBezTo>
                  <a:lnTo>
                    <a:pt x="2795226" y="554085"/>
                  </a:lnTo>
                  <a:cubicBezTo>
                    <a:pt x="2774078" y="548652"/>
                    <a:pt x="2751709" y="544744"/>
                    <a:pt x="2729702" y="540354"/>
                  </a:cubicBezTo>
                  <a:lnTo>
                    <a:pt x="2663758" y="527322"/>
                  </a:lnTo>
                  <a:lnTo>
                    <a:pt x="2630927" y="520495"/>
                  </a:lnTo>
                  <a:lnTo>
                    <a:pt x="2597965" y="515024"/>
                  </a:lnTo>
                  <a:cubicBezTo>
                    <a:pt x="2575970" y="511449"/>
                    <a:pt x="2554112" y="507795"/>
                    <a:pt x="2532205" y="503895"/>
                  </a:cubicBezTo>
                  <a:cubicBezTo>
                    <a:pt x="2357016" y="475037"/>
                    <a:pt x="2182954" y="456682"/>
                    <a:pt x="2010064" y="452552"/>
                  </a:cubicBezTo>
                  <a:cubicBezTo>
                    <a:pt x="1837255" y="448558"/>
                    <a:pt x="1665388" y="457916"/>
                    <a:pt x="1494552" y="485055"/>
                  </a:cubicBezTo>
                  <a:cubicBezTo>
                    <a:pt x="1452133" y="492816"/>
                    <a:pt x="1409569" y="501117"/>
                    <a:pt x="1366896" y="509389"/>
                  </a:cubicBezTo>
                  <a:cubicBezTo>
                    <a:pt x="1324862" y="520035"/>
                    <a:pt x="1282333" y="529505"/>
                    <a:pt x="1240175" y="541045"/>
                  </a:cubicBezTo>
                  <a:lnTo>
                    <a:pt x="1177438" y="560170"/>
                  </a:lnTo>
                  <a:lnTo>
                    <a:pt x="1145987" y="569826"/>
                  </a:lnTo>
                  <a:lnTo>
                    <a:pt x="1130315" y="574669"/>
                  </a:lnTo>
                  <a:lnTo>
                    <a:pt x="1114873" y="580384"/>
                  </a:lnTo>
                  <a:lnTo>
                    <a:pt x="1052839" y="602943"/>
                  </a:lnTo>
                  <a:cubicBezTo>
                    <a:pt x="1032151" y="610499"/>
                    <a:pt x="1011255" y="617535"/>
                    <a:pt x="991135" y="626866"/>
                  </a:cubicBezTo>
                  <a:lnTo>
                    <a:pt x="930179" y="653191"/>
                  </a:lnTo>
                  <a:cubicBezTo>
                    <a:pt x="909850" y="662002"/>
                    <a:pt x="889443" y="670676"/>
                    <a:pt x="869768" y="680937"/>
                  </a:cubicBezTo>
                  <a:lnTo>
                    <a:pt x="810085" y="710734"/>
                  </a:lnTo>
                  <a:cubicBezTo>
                    <a:pt x="790331" y="720859"/>
                    <a:pt x="770124" y="730514"/>
                    <a:pt x="751220" y="741794"/>
                  </a:cubicBezTo>
                  <a:cubicBezTo>
                    <a:pt x="673929" y="784955"/>
                    <a:pt x="598827" y="830326"/>
                    <a:pt x="532669" y="881688"/>
                  </a:cubicBezTo>
                  <a:cubicBezTo>
                    <a:pt x="464226" y="931625"/>
                    <a:pt x="406969" y="988270"/>
                    <a:pt x="354185" y="1050286"/>
                  </a:cubicBezTo>
                  <a:lnTo>
                    <a:pt x="315980" y="1098125"/>
                  </a:lnTo>
                  <a:lnTo>
                    <a:pt x="280345" y="1149782"/>
                  </a:lnTo>
                  <a:cubicBezTo>
                    <a:pt x="268144" y="1166335"/>
                    <a:pt x="257438" y="1185955"/>
                    <a:pt x="245890" y="1203959"/>
                  </a:cubicBezTo>
                  <a:cubicBezTo>
                    <a:pt x="234552" y="1222481"/>
                    <a:pt x="223171" y="1240298"/>
                    <a:pt x="212162" y="1260184"/>
                  </a:cubicBezTo>
                  <a:cubicBezTo>
                    <a:pt x="168299" y="1337574"/>
                    <a:pt x="125055" y="1419360"/>
                    <a:pt x="80716" y="1502476"/>
                  </a:cubicBezTo>
                  <a:lnTo>
                    <a:pt x="0" y="1648841"/>
                  </a:lnTo>
                  <a:lnTo>
                    <a:pt x="0" y="954863"/>
                  </a:lnTo>
                  <a:lnTo>
                    <a:pt x="43491" y="895513"/>
                  </a:lnTo>
                  <a:cubicBezTo>
                    <a:pt x="59888" y="874984"/>
                    <a:pt x="77014" y="854766"/>
                    <a:pt x="93923" y="834489"/>
                  </a:cubicBezTo>
                  <a:cubicBezTo>
                    <a:pt x="163245" y="754880"/>
                    <a:pt x="240806" y="679565"/>
                    <a:pt x="323465" y="617671"/>
                  </a:cubicBezTo>
                  <a:cubicBezTo>
                    <a:pt x="405002" y="553042"/>
                    <a:pt x="490132" y="499230"/>
                    <a:pt x="574777" y="446794"/>
                  </a:cubicBezTo>
                  <a:cubicBezTo>
                    <a:pt x="595733" y="433050"/>
                    <a:pt x="617442" y="421248"/>
                    <a:pt x="638943" y="408925"/>
                  </a:cubicBezTo>
                  <a:lnTo>
                    <a:pt x="703505" y="371742"/>
                  </a:lnTo>
                  <a:cubicBezTo>
                    <a:pt x="724798" y="358900"/>
                    <a:pt x="747120" y="347842"/>
                    <a:pt x="769262" y="336154"/>
                  </a:cubicBezTo>
                  <a:lnTo>
                    <a:pt x="835552" y="301173"/>
                  </a:lnTo>
                  <a:cubicBezTo>
                    <a:pt x="857427" y="289183"/>
                    <a:pt x="880470" y="278896"/>
                    <a:pt x="902979" y="268004"/>
                  </a:cubicBezTo>
                  <a:lnTo>
                    <a:pt x="971127" y="235607"/>
                  </a:lnTo>
                  <a:lnTo>
                    <a:pt x="988238" y="227556"/>
                  </a:lnTo>
                  <a:lnTo>
                    <a:pt x="1005744" y="220191"/>
                  </a:lnTo>
                  <a:lnTo>
                    <a:pt x="1040729" y="205569"/>
                  </a:lnTo>
                  <a:lnTo>
                    <a:pt x="1110835" y="176248"/>
                  </a:lnTo>
                  <a:cubicBezTo>
                    <a:pt x="1157999" y="157703"/>
                    <a:pt x="1206322" y="141323"/>
                    <a:pt x="1254256" y="123796"/>
                  </a:cubicBezTo>
                  <a:cubicBezTo>
                    <a:pt x="1302938" y="108671"/>
                    <a:pt x="1352074" y="94017"/>
                    <a:pt x="1401310" y="79852"/>
                  </a:cubicBezTo>
                  <a:cubicBezTo>
                    <a:pt x="1599497" y="26774"/>
                    <a:pt x="1806373" y="-329"/>
                    <a:pt x="2011811" y="4"/>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4" name="Freeform: Shape 13">
              <a:extLst>
                <a:ext uri="{FF2B5EF4-FFF2-40B4-BE49-F238E27FC236}">
                  <a16:creationId xmlns:a16="http://schemas.microsoft.com/office/drawing/2014/main" id="{06AC5DCC-C3CC-4FD5-AD4E-13A1BE5F7F6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9220" y="297400"/>
              <a:ext cx="5215811" cy="6107388"/>
            </a:xfrm>
            <a:custGeom>
              <a:avLst/>
              <a:gdLst>
                <a:gd name="connsiteX0" fmla="*/ 1869139 w 5215811"/>
                <a:gd name="connsiteY0" fmla="*/ 9 h 6107388"/>
                <a:gd name="connsiteX1" fmla="*/ 2791149 w 5215811"/>
                <a:gd name="connsiteY1" fmla="*/ 130229 h 6107388"/>
                <a:gd name="connsiteX2" fmla="*/ 4760307 w 5215811"/>
                <a:gd name="connsiteY2" fmla="*/ 1608408 h 6107388"/>
                <a:gd name="connsiteX3" fmla="*/ 5108574 w 5215811"/>
                <a:gd name="connsiteY3" fmla="*/ 4050383 h 6107388"/>
                <a:gd name="connsiteX4" fmla="*/ 3434916 w 5215811"/>
                <a:gd name="connsiteY4" fmla="*/ 5503134 h 6107388"/>
                <a:gd name="connsiteX5" fmla="*/ 1137841 w 5215811"/>
                <a:gd name="connsiteY5" fmla="*/ 6033968 h 6107388"/>
                <a:gd name="connsiteX6" fmla="*/ 217555 w 5215811"/>
                <a:gd name="connsiteY6" fmla="*/ 5598945 h 6107388"/>
                <a:gd name="connsiteX7" fmla="*/ 0 w 5215811"/>
                <a:gd name="connsiteY7" fmla="*/ 5419622 h 6107388"/>
                <a:gd name="connsiteX8" fmla="*/ 0 w 5215811"/>
                <a:gd name="connsiteY8" fmla="*/ 4571683 h 6107388"/>
                <a:gd name="connsiteX9" fmla="*/ 18056 w 5215811"/>
                <a:gd name="connsiteY9" fmla="*/ 4599282 h 6107388"/>
                <a:gd name="connsiteX10" fmla="*/ 358324 w 5215811"/>
                <a:gd name="connsiteY10" fmla="*/ 4988154 h 6107388"/>
                <a:gd name="connsiteX11" fmla="*/ 1282741 w 5215811"/>
                <a:gd name="connsiteY11" fmla="*/ 5493193 h 6107388"/>
                <a:gd name="connsiteX12" fmla="*/ 2172794 w 5215811"/>
                <a:gd name="connsiteY12" fmla="*/ 5470630 h 6107388"/>
                <a:gd name="connsiteX13" fmla="*/ 3146893 w 5215811"/>
                <a:gd name="connsiteY13" fmla="*/ 5016296 h 6107388"/>
                <a:gd name="connsiteX14" fmla="*/ 3574114 w 5215811"/>
                <a:gd name="connsiteY14" fmla="*/ 4791124 h 6107388"/>
                <a:gd name="connsiteX15" fmla="*/ 4244948 w 5215811"/>
                <a:gd name="connsiteY15" fmla="*/ 4392664 h 6107388"/>
                <a:gd name="connsiteX16" fmla="*/ 4556385 w 5215811"/>
                <a:gd name="connsiteY16" fmla="*/ 3902656 h 6107388"/>
                <a:gd name="connsiteX17" fmla="*/ 4616354 w 5215811"/>
                <a:gd name="connsiteY17" fmla="*/ 2851680 h 6107388"/>
                <a:gd name="connsiteX18" fmla="*/ 4269266 w 5215811"/>
                <a:gd name="connsiteY18" fmla="*/ 1889625 h 6107388"/>
                <a:gd name="connsiteX19" fmla="*/ 2645976 w 5215811"/>
                <a:gd name="connsiteY19" fmla="*/ 671162 h 6107388"/>
                <a:gd name="connsiteX20" fmla="*/ 1648930 w 5215811"/>
                <a:gd name="connsiteY20" fmla="*/ 573017 h 6107388"/>
                <a:gd name="connsiteX21" fmla="*/ 771768 w 5215811"/>
                <a:gd name="connsiteY21" fmla="*/ 865882 h 6107388"/>
                <a:gd name="connsiteX22" fmla="*/ 433617 w 5215811"/>
                <a:gd name="connsiteY22" fmla="*/ 1119441 h 6107388"/>
                <a:gd name="connsiteX23" fmla="*/ 200571 w 5215811"/>
                <a:gd name="connsiteY23" fmla="*/ 1486480 h 6107388"/>
                <a:gd name="connsiteX24" fmla="*/ 47077 w 5215811"/>
                <a:gd name="connsiteY24" fmla="*/ 1753604 h 6107388"/>
                <a:gd name="connsiteX25" fmla="*/ 0 w 5215811"/>
                <a:gd name="connsiteY25" fmla="*/ 1831655 h 6107388"/>
                <a:gd name="connsiteX26" fmla="*/ 0 w 5215811"/>
                <a:gd name="connsiteY26" fmla="*/ 751112 h 6107388"/>
                <a:gd name="connsiteX27" fmla="*/ 6994 w 5215811"/>
                <a:gd name="connsiteY27" fmla="*/ 742614 h 6107388"/>
                <a:gd name="connsiteX28" fmla="*/ 484047 w 5215811"/>
                <a:gd name="connsiteY28" fmla="*/ 378777 h 6107388"/>
                <a:gd name="connsiteX29" fmla="*/ 1869139 w 5215811"/>
                <a:gd name="connsiteY29" fmla="*/ 9 h 6107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5215811" h="6107388">
                  <a:moveTo>
                    <a:pt x="1869139" y="9"/>
                  </a:moveTo>
                  <a:cubicBezTo>
                    <a:pt x="2160924" y="-706"/>
                    <a:pt x="2465752" y="43039"/>
                    <a:pt x="2791149" y="130229"/>
                  </a:cubicBezTo>
                  <a:cubicBezTo>
                    <a:pt x="3651198" y="360678"/>
                    <a:pt x="4339884" y="907924"/>
                    <a:pt x="4760307" y="1608408"/>
                  </a:cubicBezTo>
                  <a:cubicBezTo>
                    <a:pt x="5188180" y="2321320"/>
                    <a:pt x="5338357" y="3192822"/>
                    <a:pt x="5108574" y="4050383"/>
                  </a:cubicBezTo>
                  <a:cubicBezTo>
                    <a:pt x="4880820" y="4900373"/>
                    <a:pt x="4152841" y="5098512"/>
                    <a:pt x="3434916" y="5503134"/>
                  </a:cubicBezTo>
                  <a:cubicBezTo>
                    <a:pt x="2717099" y="5907783"/>
                    <a:pt x="2005568" y="6266474"/>
                    <a:pt x="1137841" y="6033968"/>
                  </a:cubicBezTo>
                  <a:cubicBezTo>
                    <a:pt x="783079" y="5938910"/>
                    <a:pt x="479573" y="5790114"/>
                    <a:pt x="217555" y="5598945"/>
                  </a:cubicBezTo>
                  <a:lnTo>
                    <a:pt x="0" y="5419622"/>
                  </a:lnTo>
                  <a:lnTo>
                    <a:pt x="0" y="4571683"/>
                  </a:lnTo>
                  <a:lnTo>
                    <a:pt x="18056" y="4599282"/>
                  </a:lnTo>
                  <a:cubicBezTo>
                    <a:pt x="124071" y="4746782"/>
                    <a:pt x="237002" y="4875718"/>
                    <a:pt x="358324" y="4988154"/>
                  </a:cubicBezTo>
                  <a:cubicBezTo>
                    <a:pt x="621323" y="5231809"/>
                    <a:pt x="923667" y="5396979"/>
                    <a:pt x="1282741" y="5493193"/>
                  </a:cubicBezTo>
                  <a:cubicBezTo>
                    <a:pt x="1573894" y="5571207"/>
                    <a:pt x="1856732" y="5563878"/>
                    <a:pt x="2172794" y="5470630"/>
                  </a:cubicBezTo>
                  <a:cubicBezTo>
                    <a:pt x="2498985" y="5374183"/>
                    <a:pt x="2832844" y="5193315"/>
                    <a:pt x="3146893" y="5016296"/>
                  </a:cubicBezTo>
                  <a:cubicBezTo>
                    <a:pt x="3293538" y="4933641"/>
                    <a:pt x="3436182" y="4861160"/>
                    <a:pt x="3574114" y="4791124"/>
                  </a:cubicBezTo>
                  <a:cubicBezTo>
                    <a:pt x="3841238" y="4655550"/>
                    <a:pt x="4071901" y="4538375"/>
                    <a:pt x="4244948" y="4392664"/>
                  </a:cubicBezTo>
                  <a:cubicBezTo>
                    <a:pt x="4405844" y="4257259"/>
                    <a:pt x="4501845" y="4106204"/>
                    <a:pt x="4556385" y="3902656"/>
                  </a:cubicBezTo>
                  <a:cubicBezTo>
                    <a:pt x="4649063" y="3556776"/>
                    <a:pt x="4669271" y="3203187"/>
                    <a:pt x="4616354" y="2851680"/>
                  </a:cubicBezTo>
                  <a:cubicBezTo>
                    <a:pt x="4565198" y="2511774"/>
                    <a:pt x="4448474" y="2188147"/>
                    <a:pt x="4269266" y="1889625"/>
                  </a:cubicBezTo>
                  <a:cubicBezTo>
                    <a:pt x="3907781" y="1287586"/>
                    <a:pt x="3331245" y="854780"/>
                    <a:pt x="2645976" y="671162"/>
                  </a:cubicBezTo>
                  <a:cubicBezTo>
                    <a:pt x="2278249" y="572630"/>
                    <a:pt x="1952074" y="540526"/>
                    <a:pt x="1648930" y="573017"/>
                  </a:cubicBezTo>
                  <a:cubicBezTo>
                    <a:pt x="1351746" y="604901"/>
                    <a:pt x="1064785" y="700731"/>
                    <a:pt x="771768" y="865882"/>
                  </a:cubicBezTo>
                  <a:cubicBezTo>
                    <a:pt x="568061" y="980657"/>
                    <a:pt x="486465" y="1058486"/>
                    <a:pt x="433617" y="1119441"/>
                  </a:cubicBezTo>
                  <a:cubicBezTo>
                    <a:pt x="358307" y="1206256"/>
                    <a:pt x="292149" y="1323808"/>
                    <a:pt x="200571" y="1486480"/>
                  </a:cubicBezTo>
                  <a:cubicBezTo>
                    <a:pt x="156644" y="1564432"/>
                    <a:pt x="106654" y="1653214"/>
                    <a:pt x="47077" y="1753604"/>
                  </a:cubicBezTo>
                  <a:lnTo>
                    <a:pt x="0" y="1831655"/>
                  </a:lnTo>
                  <a:lnTo>
                    <a:pt x="0" y="751112"/>
                  </a:lnTo>
                  <a:lnTo>
                    <a:pt x="6994" y="742614"/>
                  </a:lnTo>
                  <a:cubicBezTo>
                    <a:pt x="117721" y="617683"/>
                    <a:pt x="259696" y="505222"/>
                    <a:pt x="484047" y="378777"/>
                  </a:cubicBezTo>
                  <a:cubicBezTo>
                    <a:pt x="932751" y="125890"/>
                    <a:pt x="1382831" y="1200"/>
                    <a:pt x="1869139" y="9"/>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5" name="Freeform: Shape 14">
              <a:extLst>
                <a:ext uri="{FF2B5EF4-FFF2-40B4-BE49-F238E27FC236}">
                  <a16:creationId xmlns:a16="http://schemas.microsoft.com/office/drawing/2014/main" id="{4BBCC2F4-EFA7-4AF4-B538-AC4022D90F4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9221" y="319367"/>
              <a:ext cx="5217956" cy="6100079"/>
            </a:xfrm>
            <a:custGeom>
              <a:avLst/>
              <a:gdLst>
                <a:gd name="connsiteX0" fmla="*/ 1951393 w 5217956"/>
                <a:gd name="connsiteY0" fmla="*/ 82 h 6100079"/>
                <a:gd name="connsiteX1" fmla="*/ 2855177 w 5217956"/>
                <a:gd name="connsiteY1" fmla="*/ 125419 h 6100079"/>
                <a:gd name="connsiteX2" fmla="*/ 4779341 w 5217956"/>
                <a:gd name="connsiteY2" fmla="*/ 1591542 h 6100079"/>
                <a:gd name="connsiteX3" fmla="*/ 5108573 w 5217956"/>
                <a:gd name="connsiteY3" fmla="*/ 4028416 h 6100079"/>
                <a:gd name="connsiteX4" fmla="*/ 3459358 w 5217956"/>
                <a:gd name="connsiteY4" fmla="*/ 5487716 h 6100079"/>
                <a:gd name="connsiteX5" fmla="*/ 1203274 w 5217956"/>
                <a:gd name="connsiteY5" fmla="*/ 6029534 h 6100079"/>
                <a:gd name="connsiteX6" fmla="*/ 59920 w 5217956"/>
                <a:gd name="connsiteY6" fmla="*/ 5396467 h 6100079"/>
                <a:gd name="connsiteX7" fmla="*/ 0 w 5217956"/>
                <a:gd name="connsiteY7" fmla="*/ 5333382 h 6100079"/>
                <a:gd name="connsiteX8" fmla="*/ 0 w 5217956"/>
                <a:gd name="connsiteY8" fmla="*/ 4205833 h 6100079"/>
                <a:gd name="connsiteX9" fmla="*/ 58036 w 5217956"/>
                <a:gd name="connsiteY9" fmla="*/ 4310048 h 6100079"/>
                <a:gd name="connsiteX10" fmla="*/ 520779 w 5217956"/>
                <a:gd name="connsiteY10" fmla="*/ 4907591 h 6100079"/>
                <a:gd name="connsiteX11" fmla="*/ 1377154 w 5217956"/>
                <a:gd name="connsiteY11" fmla="*/ 5380604 h 6100079"/>
                <a:gd name="connsiteX12" fmla="*/ 3123340 w 5217956"/>
                <a:gd name="connsiteY12" fmla="*/ 4905715 h 6100079"/>
                <a:gd name="connsiteX13" fmla="*/ 3547863 w 5217956"/>
                <a:gd name="connsiteY13" fmla="*/ 4676342 h 6100079"/>
                <a:gd name="connsiteX14" fmla="*/ 4186753 w 5217956"/>
                <a:gd name="connsiteY14" fmla="*/ 4289376 h 6100079"/>
                <a:gd name="connsiteX15" fmla="*/ 4459565 w 5217956"/>
                <a:gd name="connsiteY15" fmla="*/ 3854399 h 6100079"/>
                <a:gd name="connsiteX16" fmla="*/ 4521015 w 5217956"/>
                <a:gd name="connsiteY16" fmla="*/ 2849377 h 6100079"/>
                <a:gd name="connsiteX17" fmla="*/ 4199723 w 5217956"/>
                <a:gd name="connsiteY17" fmla="*/ 1931213 h 6100079"/>
                <a:gd name="connsiteX18" fmla="*/ 2681217 w 5217956"/>
                <a:gd name="connsiteY18" fmla="*/ 774211 h 6100079"/>
                <a:gd name="connsiteX19" fmla="*/ 926547 w 5217956"/>
                <a:gd name="connsiteY19" fmla="*/ 967112 h 6100079"/>
                <a:gd name="connsiteX20" fmla="*/ 622677 w 5217956"/>
                <a:gd name="connsiteY20" fmla="*/ 1197863 h 6100079"/>
                <a:gd name="connsiteX21" fmla="*/ 404892 w 5217956"/>
                <a:gd name="connsiteY21" fmla="*/ 1547314 h 6100079"/>
                <a:gd name="connsiteX22" fmla="*/ 40135 w 5217956"/>
                <a:gd name="connsiteY22" fmla="*/ 2159090 h 6100079"/>
                <a:gd name="connsiteX23" fmla="*/ 0 w 5217956"/>
                <a:gd name="connsiteY23" fmla="*/ 2219367 h 6100079"/>
                <a:gd name="connsiteX24" fmla="*/ 0 w 5217956"/>
                <a:gd name="connsiteY24" fmla="*/ 915659 h 6100079"/>
                <a:gd name="connsiteX25" fmla="*/ 58609 w 5217956"/>
                <a:gd name="connsiteY25" fmla="*/ 828051 h 6100079"/>
                <a:gd name="connsiteX26" fmla="*/ 590688 w 5217956"/>
                <a:gd name="connsiteY26" fmla="*/ 385385 h 6100079"/>
                <a:gd name="connsiteX27" fmla="*/ 1951393 w 5217956"/>
                <a:gd name="connsiteY27" fmla="*/ 82 h 61000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5217956" h="6100079">
                  <a:moveTo>
                    <a:pt x="1951393" y="82"/>
                  </a:moveTo>
                  <a:cubicBezTo>
                    <a:pt x="2237631" y="-2119"/>
                    <a:pt x="2536431" y="40011"/>
                    <a:pt x="2855177" y="125419"/>
                  </a:cubicBezTo>
                  <a:cubicBezTo>
                    <a:pt x="3697704" y="351173"/>
                    <a:pt x="4370490" y="894159"/>
                    <a:pt x="4779341" y="1591542"/>
                  </a:cubicBezTo>
                  <a:cubicBezTo>
                    <a:pt x="5195534" y="2301324"/>
                    <a:pt x="5338356" y="3170855"/>
                    <a:pt x="5108573" y="4028416"/>
                  </a:cubicBezTo>
                  <a:cubicBezTo>
                    <a:pt x="4880819" y="4878406"/>
                    <a:pt x="4165603" y="5079965"/>
                    <a:pt x="3459358" y="5487716"/>
                  </a:cubicBezTo>
                  <a:cubicBezTo>
                    <a:pt x="2753114" y="5895466"/>
                    <a:pt x="2053264" y="6257288"/>
                    <a:pt x="1203274" y="6029534"/>
                  </a:cubicBezTo>
                  <a:cubicBezTo>
                    <a:pt x="739884" y="5905369"/>
                    <a:pt x="366399" y="5685345"/>
                    <a:pt x="59920" y="5396467"/>
                  </a:cubicBezTo>
                  <a:lnTo>
                    <a:pt x="0" y="5333382"/>
                  </a:lnTo>
                  <a:lnTo>
                    <a:pt x="0" y="4205833"/>
                  </a:lnTo>
                  <a:lnTo>
                    <a:pt x="58036" y="4310048"/>
                  </a:lnTo>
                  <a:cubicBezTo>
                    <a:pt x="197935" y="4550245"/>
                    <a:pt x="350594" y="4747142"/>
                    <a:pt x="520779" y="4907591"/>
                  </a:cubicBezTo>
                  <a:cubicBezTo>
                    <a:pt x="763600" y="5136565"/>
                    <a:pt x="1043821" y="5291288"/>
                    <a:pt x="1377154" y="5380604"/>
                  </a:cubicBezTo>
                  <a:cubicBezTo>
                    <a:pt x="1963029" y="5537589"/>
                    <a:pt x="2470519" y="5282804"/>
                    <a:pt x="3123340" y="4905715"/>
                  </a:cubicBezTo>
                  <a:cubicBezTo>
                    <a:pt x="3269800" y="4821157"/>
                    <a:pt x="3411134" y="4747512"/>
                    <a:pt x="3547863" y="4676342"/>
                  </a:cubicBezTo>
                  <a:cubicBezTo>
                    <a:pt x="3804497" y="4542710"/>
                    <a:pt x="4026085" y="4427393"/>
                    <a:pt x="4186753" y="4289376"/>
                  </a:cubicBezTo>
                  <a:cubicBezTo>
                    <a:pt x="4329009" y="4167293"/>
                    <a:pt x="4410589" y="4037181"/>
                    <a:pt x="4459565" y="3854399"/>
                  </a:cubicBezTo>
                  <a:cubicBezTo>
                    <a:pt x="4548302" y="3523229"/>
                    <a:pt x="4568981" y="3185183"/>
                    <a:pt x="4521015" y="2849377"/>
                  </a:cubicBezTo>
                  <a:cubicBezTo>
                    <a:pt x="4474709" y="2524680"/>
                    <a:pt x="4366564" y="2215756"/>
                    <a:pt x="4199723" y="1931213"/>
                  </a:cubicBezTo>
                  <a:cubicBezTo>
                    <a:pt x="3863270" y="1357325"/>
                    <a:pt x="3323982" y="946439"/>
                    <a:pt x="2681217" y="774211"/>
                  </a:cubicBezTo>
                  <a:cubicBezTo>
                    <a:pt x="2001139" y="591984"/>
                    <a:pt x="1476322" y="649699"/>
                    <a:pt x="926547" y="967112"/>
                  </a:cubicBezTo>
                  <a:cubicBezTo>
                    <a:pt x="740730" y="1074393"/>
                    <a:pt x="668642" y="1143989"/>
                    <a:pt x="622677" y="1197863"/>
                  </a:cubicBezTo>
                  <a:cubicBezTo>
                    <a:pt x="555599" y="1276450"/>
                    <a:pt x="492360" y="1390031"/>
                    <a:pt x="404892" y="1547314"/>
                  </a:cubicBezTo>
                  <a:cubicBezTo>
                    <a:pt x="317047" y="1705133"/>
                    <a:pt x="204816" y="1906756"/>
                    <a:pt x="40135" y="2159090"/>
                  </a:cubicBezTo>
                  <a:lnTo>
                    <a:pt x="0" y="2219367"/>
                  </a:lnTo>
                  <a:lnTo>
                    <a:pt x="0" y="915659"/>
                  </a:lnTo>
                  <a:lnTo>
                    <a:pt x="58609" y="828051"/>
                  </a:lnTo>
                  <a:cubicBezTo>
                    <a:pt x="177453" y="670481"/>
                    <a:pt x="325846" y="538291"/>
                    <a:pt x="590688" y="385385"/>
                  </a:cubicBezTo>
                  <a:cubicBezTo>
                    <a:pt x="1032158" y="130559"/>
                    <a:pt x="1474329" y="3750"/>
                    <a:pt x="1951393" y="82"/>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6" name="Freeform: Shape 15">
              <a:extLst>
                <a:ext uri="{FF2B5EF4-FFF2-40B4-BE49-F238E27FC236}">
                  <a16:creationId xmlns:a16="http://schemas.microsoft.com/office/drawing/2014/main" id="{2A9D1364-B6A3-44CB-9FBA-C528F0CE909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9220" y="319367"/>
              <a:ext cx="5217957" cy="6100079"/>
            </a:xfrm>
            <a:custGeom>
              <a:avLst/>
              <a:gdLst>
                <a:gd name="connsiteX0" fmla="*/ 1951394 w 5217957"/>
                <a:gd name="connsiteY0" fmla="*/ 82 h 6100079"/>
                <a:gd name="connsiteX1" fmla="*/ 2855178 w 5217957"/>
                <a:gd name="connsiteY1" fmla="*/ 125419 h 6100079"/>
                <a:gd name="connsiteX2" fmla="*/ 4779341 w 5217957"/>
                <a:gd name="connsiteY2" fmla="*/ 1591542 h 6100079"/>
                <a:gd name="connsiteX3" fmla="*/ 5108574 w 5217957"/>
                <a:gd name="connsiteY3" fmla="*/ 4028416 h 6100079"/>
                <a:gd name="connsiteX4" fmla="*/ 3459359 w 5217957"/>
                <a:gd name="connsiteY4" fmla="*/ 5487716 h 6100079"/>
                <a:gd name="connsiteX5" fmla="*/ 1203275 w 5217957"/>
                <a:gd name="connsiteY5" fmla="*/ 6029534 h 6100079"/>
                <a:gd name="connsiteX6" fmla="*/ 59921 w 5217957"/>
                <a:gd name="connsiteY6" fmla="*/ 5396467 h 6100079"/>
                <a:gd name="connsiteX7" fmla="*/ 0 w 5217957"/>
                <a:gd name="connsiteY7" fmla="*/ 5333381 h 6100079"/>
                <a:gd name="connsiteX8" fmla="*/ 0 w 5217957"/>
                <a:gd name="connsiteY8" fmla="*/ 4427327 h 6100079"/>
                <a:gd name="connsiteX9" fmla="*/ 112056 w 5217957"/>
                <a:gd name="connsiteY9" fmla="*/ 4602502 h 6100079"/>
                <a:gd name="connsiteX10" fmla="*/ 443875 w 5217957"/>
                <a:gd name="connsiteY10" fmla="*/ 4989110 h 6100079"/>
                <a:gd name="connsiteX11" fmla="*/ 1348175 w 5217957"/>
                <a:gd name="connsiteY11" fmla="*/ 5488759 h 6100079"/>
                <a:gd name="connsiteX12" fmla="*/ 2221463 w 5217957"/>
                <a:gd name="connsiteY12" fmla="*/ 5461704 h 6100079"/>
                <a:gd name="connsiteX13" fmla="*/ 3179339 w 5217957"/>
                <a:gd name="connsiteY13" fmla="*/ 5003023 h 6100079"/>
                <a:gd name="connsiteX14" fmla="*/ 3599638 w 5217957"/>
                <a:gd name="connsiteY14" fmla="*/ 4775996 h 6100079"/>
                <a:gd name="connsiteX15" fmla="*/ 4259765 w 5217957"/>
                <a:gd name="connsiteY15" fmla="*/ 4374667 h 6100079"/>
                <a:gd name="connsiteX16" fmla="*/ 4567742 w 5217957"/>
                <a:gd name="connsiteY16" fmla="*/ 3883732 h 6100079"/>
                <a:gd name="connsiteX17" fmla="*/ 4631929 w 5217957"/>
                <a:gd name="connsiteY17" fmla="*/ 2833886 h 6100079"/>
                <a:gd name="connsiteX18" fmla="*/ 4296412 w 5217957"/>
                <a:gd name="connsiteY18" fmla="*/ 1874932 h 6100079"/>
                <a:gd name="connsiteX19" fmla="*/ 2710219 w 5217957"/>
                <a:gd name="connsiteY19" fmla="*/ 666410 h 6100079"/>
                <a:gd name="connsiteX20" fmla="*/ 1732642 w 5217957"/>
                <a:gd name="connsiteY20" fmla="*/ 573480 h 6100079"/>
                <a:gd name="connsiteX21" fmla="*/ 870621 w 5217957"/>
                <a:gd name="connsiteY21" fmla="*/ 870402 h 6100079"/>
                <a:gd name="connsiteX22" fmla="*/ 537555 w 5217957"/>
                <a:gd name="connsiteY22" fmla="*/ 1125324 h 6100079"/>
                <a:gd name="connsiteX23" fmla="*/ 306995 w 5217957"/>
                <a:gd name="connsiteY23" fmla="*/ 1493030 h 6100079"/>
                <a:gd name="connsiteX24" fmla="*/ 23579 w 5217957"/>
                <a:gd name="connsiteY24" fmla="*/ 1977465 h 6100079"/>
                <a:gd name="connsiteX25" fmla="*/ 0 w 5217957"/>
                <a:gd name="connsiteY25" fmla="*/ 2014291 h 6100079"/>
                <a:gd name="connsiteX26" fmla="*/ 0 w 5217957"/>
                <a:gd name="connsiteY26" fmla="*/ 915660 h 6100079"/>
                <a:gd name="connsiteX27" fmla="*/ 58609 w 5217957"/>
                <a:gd name="connsiteY27" fmla="*/ 828051 h 6100079"/>
                <a:gd name="connsiteX28" fmla="*/ 590689 w 5217957"/>
                <a:gd name="connsiteY28" fmla="*/ 385385 h 6100079"/>
                <a:gd name="connsiteX29" fmla="*/ 1951394 w 5217957"/>
                <a:gd name="connsiteY29" fmla="*/ 82 h 61000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5217957" h="6100079">
                  <a:moveTo>
                    <a:pt x="1951394" y="82"/>
                  </a:moveTo>
                  <a:cubicBezTo>
                    <a:pt x="2237632" y="-2119"/>
                    <a:pt x="2536431" y="40011"/>
                    <a:pt x="2855178" y="125419"/>
                  </a:cubicBezTo>
                  <a:cubicBezTo>
                    <a:pt x="3697704" y="351173"/>
                    <a:pt x="4370491" y="894159"/>
                    <a:pt x="4779341" y="1591542"/>
                  </a:cubicBezTo>
                  <a:cubicBezTo>
                    <a:pt x="5195535" y="2301324"/>
                    <a:pt x="5338357" y="3170855"/>
                    <a:pt x="5108574" y="4028416"/>
                  </a:cubicBezTo>
                  <a:cubicBezTo>
                    <a:pt x="4880820" y="4878406"/>
                    <a:pt x="4165604" y="5079965"/>
                    <a:pt x="3459359" y="5487716"/>
                  </a:cubicBezTo>
                  <a:cubicBezTo>
                    <a:pt x="2753115" y="5895466"/>
                    <a:pt x="2053265" y="6257288"/>
                    <a:pt x="1203275" y="6029534"/>
                  </a:cubicBezTo>
                  <a:cubicBezTo>
                    <a:pt x="739885" y="5905369"/>
                    <a:pt x="366400" y="5685345"/>
                    <a:pt x="59921" y="5396467"/>
                  </a:cubicBezTo>
                  <a:lnTo>
                    <a:pt x="0" y="5333381"/>
                  </a:lnTo>
                  <a:lnTo>
                    <a:pt x="0" y="4427327"/>
                  </a:lnTo>
                  <a:lnTo>
                    <a:pt x="112056" y="4602502"/>
                  </a:lnTo>
                  <a:cubicBezTo>
                    <a:pt x="215300" y="4749260"/>
                    <a:pt x="325419" y="4877443"/>
                    <a:pt x="443875" y="4989110"/>
                  </a:cubicBezTo>
                  <a:cubicBezTo>
                    <a:pt x="700709" y="5231113"/>
                    <a:pt x="996455" y="5394516"/>
                    <a:pt x="1348175" y="5488759"/>
                  </a:cubicBezTo>
                  <a:cubicBezTo>
                    <a:pt x="1633379" y="5565179"/>
                    <a:pt x="1910917" y="5556430"/>
                    <a:pt x="2221463" y="5461704"/>
                  </a:cubicBezTo>
                  <a:cubicBezTo>
                    <a:pt x="2541923" y="5363721"/>
                    <a:pt x="2870374" y="5181404"/>
                    <a:pt x="3179339" y="5003023"/>
                  </a:cubicBezTo>
                  <a:cubicBezTo>
                    <a:pt x="3323713" y="4919760"/>
                    <a:pt x="3463978" y="4846641"/>
                    <a:pt x="3599638" y="4775996"/>
                  </a:cubicBezTo>
                  <a:cubicBezTo>
                    <a:pt x="3862436" y="4639263"/>
                    <a:pt x="4089314" y="4521074"/>
                    <a:pt x="4259765" y="4374667"/>
                  </a:cubicBezTo>
                  <a:cubicBezTo>
                    <a:pt x="4418282" y="4238625"/>
                    <a:pt x="4513201" y="4087280"/>
                    <a:pt x="4567742" y="3883732"/>
                  </a:cubicBezTo>
                  <a:cubicBezTo>
                    <a:pt x="4660420" y="3537853"/>
                    <a:pt x="4682033" y="3184640"/>
                    <a:pt x="4631929" y="2833886"/>
                  </a:cubicBezTo>
                  <a:cubicBezTo>
                    <a:pt x="4583584" y="2494734"/>
                    <a:pt x="4470646" y="2172121"/>
                    <a:pt x="4296412" y="1874932"/>
                  </a:cubicBezTo>
                  <a:cubicBezTo>
                    <a:pt x="3944879" y="1275559"/>
                    <a:pt x="3381537" y="846289"/>
                    <a:pt x="2710219" y="666410"/>
                  </a:cubicBezTo>
                  <a:cubicBezTo>
                    <a:pt x="2349955" y="569877"/>
                    <a:pt x="2030161" y="539483"/>
                    <a:pt x="1732642" y="573480"/>
                  </a:cubicBezTo>
                  <a:cubicBezTo>
                    <a:pt x="1440866" y="606814"/>
                    <a:pt x="1158880" y="703976"/>
                    <a:pt x="870621" y="870402"/>
                  </a:cubicBezTo>
                  <a:cubicBezTo>
                    <a:pt x="670160" y="986048"/>
                    <a:pt x="589753" y="1064195"/>
                    <a:pt x="537555" y="1125324"/>
                  </a:cubicBezTo>
                  <a:cubicBezTo>
                    <a:pt x="463218" y="1212400"/>
                    <a:pt x="397708" y="1330125"/>
                    <a:pt x="306995" y="1493030"/>
                  </a:cubicBezTo>
                  <a:cubicBezTo>
                    <a:pt x="234596" y="1623167"/>
                    <a:pt x="145436" y="1783409"/>
                    <a:pt x="23579" y="1977465"/>
                  </a:cubicBezTo>
                  <a:lnTo>
                    <a:pt x="0" y="2014291"/>
                  </a:lnTo>
                  <a:lnTo>
                    <a:pt x="0" y="915660"/>
                  </a:lnTo>
                  <a:lnTo>
                    <a:pt x="58609" y="828051"/>
                  </a:lnTo>
                  <a:cubicBezTo>
                    <a:pt x="177453" y="670481"/>
                    <a:pt x="325847" y="538291"/>
                    <a:pt x="590689" y="385385"/>
                  </a:cubicBezTo>
                  <a:cubicBezTo>
                    <a:pt x="1032159" y="130559"/>
                    <a:pt x="1474330" y="3750"/>
                    <a:pt x="1951394" y="82"/>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2" name="Titel 1">
            <a:extLst>
              <a:ext uri="{FF2B5EF4-FFF2-40B4-BE49-F238E27FC236}">
                <a16:creationId xmlns:a16="http://schemas.microsoft.com/office/drawing/2014/main" id="{54FA5AC4-03A2-E3E2-AE19-C6DF382ECE77}"/>
              </a:ext>
            </a:extLst>
          </p:cNvPr>
          <p:cNvSpPr>
            <a:spLocks noGrp="1"/>
          </p:cNvSpPr>
          <p:nvPr>
            <p:ph type="title"/>
          </p:nvPr>
        </p:nvSpPr>
        <p:spPr>
          <a:xfrm>
            <a:off x="640080" y="1243013"/>
            <a:ext cx="3855720" cy="4371974"/>
          </a:xfrm>
        </p:spPr>
        <p:txBody>
          <a:bodyPr>
            <a:normAutofit/>
          </a:bodyPr>
          <a:lstStyle/>
          <a:p>
            <a:r>
              <a:rPr lang="nl-NL" sz="4000" b="1" dirty="0">
                <a:solidFill>
                  <a:schemeClr val="tx2"/>
                </a:solidFill>
                <a:cs typeface="Calibri Light"/>
              </a:rPr>
              <a:t>Euthanasie</a:t>
            </a:r>
          </a:p>
        </p:txBody>
      </p:sp>
      <p:sp>
        <p:nvSpPr>
          <p:cNvPr id="3" name="Tijdelijke aanduiding voor inhoud 2">
            <a:extLst>
              <a:ext uri="{FF2B5EF4-FFF2-40B4-BE49-F238E27FC236}">
                <a16:creationId xmlns:a16="http://schemas.microsoft.com/office/drawing/2014/main" id="{11827EBA-E907-E169-BCA0-1B560C6D0C8D}"/>
              </a:ext>
            </a:extLst>
          </p:cNvPr>
          <p:cNvSpPr>
            <a:spLocks noGrp="1"/>
          </p:cNvSpPr>
          <p:nvPr>
            <p:ph idx="1"/>
          </p:nvPr>
        </p:nvSpPr>
        <p:spPr>
          <a:xfrm>
            <a:off x="5626100" y="804672"/>
            <a:ext cx="5767324" cy="5230368"/>
          </a:xfrm>
        </p:spPr>
        <p:txBody>
          <a:bodyPr vert="horz" lIns="91440" tIns="45720" rIns="91440" bIns="45720" rtlCol="0" anchor="ctr">
            <a:normAutofit/>
          </a:bodyPr>
          <a:lstStyle/>
          <a:p>
            <a:pPr marL="0" indent="0">
              <a:lnSpc>
                <a:spcPct val="100000"/>
              </a:lnSpc>
              <a:spcBef>
                <a:spcPts val="0"/>
              </a:spcBef>
              <a:buNone/>
            </a:pPr>
            <a:r>
              <a:rPr lang="nl-NL" sz="2400" dirty="0">
                <a:solidFill>
                  <a:schemeClr val="tx2"/>
                </a:solidFill>
                <a:cs typeface="Calibri"/>
              </a:rPr>
              <a:t>Euthanasie = actieve levensbeëindiging</a:t>
            </a:r>
          </a:p>
          <a:p>
            <a:pPr marL="0" indent="0">
              <a:lnSpc>
                <a:spcPct val="100000"/>
              </a:lnSpc>
              <a:spcBef>
                <a:spcPts val="0"/>
              </a:spcBef>
              <a:buNone/>
            </a:pPr>
            <a:endParaRPr lang="nl-NL" sz="2400" dirty="0">
              <a:solidFill>
                <a:schemeClr val="tx2"/>
              </a:solidFill>
              <a:cs typeface="Calibri"/>
            </a:endParaRPr>
          </a:p>
          <a:p>
            <a:pPr marL="0" indent="0">
              <a:lnSpc>
                <a:spcPct val="100000"/>
              </a:lnSpc>
              <a:spcBef>
                <a:spcPts val="0"/>
              </a:spcBef>
              <a:buNone/>
            </a:pPr>
            <a:r>
              <a:rPr lang="nl-NL" sz="2400" dirty="0">
                <a:solidFill>
                  <a:schemeClr val="tx2"/>
                </a:solidFill>
                <a:cs typeface="Calibri"/>
              </a:rPr>
              <a:t>Er moet worden voldaan aan de zorgvuldigheidseisen; o.a. ondraaglijk lijden, vrijwillig en weloverwogen beslissing, en onafhankelijke beoordeling door SCEN arts.</a:t>
            </a:r>
            <a:br>
              <a:rPr lang="nl-NL" sz="2400" dirty="0">
                <a:solidFill>
                  <a:schemeClr val="tx2"/>
                </a:solidFill>
                <a:cs typeface="Calibri"/>
              </a:rPr>
            </a:br>
            <a:endParaRPr lang="nl-NL" sz="2400" dirty="0">
              <a:solidFill>
                <a:schemeClr val="tx2"/>
              </a:solidFill>
              <a:cs typeface="Calibri"/>
            </a:endParaRPr>
          </a:p>
          <a:p>
            <a:pPr marL="0" indent="0">
              <a:buNone/>
            </a:pPr>
            <a:r>
              <a:rPr lang="nl-NL" sz="2400" dirty="0">
                <a:solidFill>
                  <a:schemeClr val="tx2"/>
                </a:solidFill>
                <a:cs typeface="Calibri"/>
              </a:rPr>
              <a:t>Voor wilsonbekwame mensen zijn er ook mogelijkheden, maar er moet voldaan worden aan scherpe eisen.</a:t>
            </a:r>
          </a:p>
        </p:txBody>
      </p:sp>
    </p:spTree>
    <p:extLst>
      <p:ext uri="{BB962C8B-B14F-4D97-AF65-F5344CB8AC3E}">
        <p14:creationId xmlns:p14="http://schemas.microsoft.com/office/powerpoint/2010/main" val="51045711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43C823D3-D619-407C-89E0-C6F6B1E7A42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047F8E3E-2FFA-4A0F-B3C7-E57ADDCFB41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5" y="0"/>
            <a:ext cx="12191695"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p>
        </p:txBody>
      </p:sp>
      <p:sp>
        <p:nvSpPr>
          <p:cNvPr id="2" name="Titel 1">
            <a:extLst>
              <a:ext uri="{FF2B5EF4-FFF2-40B4-BE49-F238E27FC236}">
                <a16:creationId xmlns:a16="http://schemas.microsoft.com/office/drawing/2014/main" id="{A0E6A5E0-D822-4072-979B-57E62308C46C}"/>
              </a:ext>
            </a:extLst>
          </p:cNvPr>
          <p:cNvSpPr>
            <a:spLocks noGrp="1"/>
          </p:cNvSpPr>
          <p:nvPr>
            <p:ph type="title"/>
          </p:nvPr>
        </p:nvSpPr>
        <p:spPr>
          <a:xfrm>
            <a:off x="1079018" y="328300"/>
            <a:ext cx="9833548" cy="1325563"/>
          </a:xfrm>
        </p:spPr>
        <p:txBody>
          <a:bodyPr vert="horz" lIns="91440" tIns="45720" rIns="91440" bIns="45720" rtlCol="0" anchor="b">
            <a:normAutofit/>
          </a:bodyPr>
          <a:lstStyle/>
          <a:p>
            <a:pPr algn="ctr"/>
            <a:r>
              <a:rPr lang="en-US" sz="3600" b="1" kern="1200" dirty="0">
                <a:solidFill>
                  <a:schemeClr val="tx2"/>
                </a:solidFill>
                <a:latin typeface="+mj-lt"/>
                <a:ea typeface="+mj-ea"/>
                <a:cs typeface="+mj-cs"/>
              </a:rPr>
              <a:t>    Wat </a:t>
            </a:r>
            <a:r>
              <a:rPr lang="en-US" sz="3600" b="1" kern="1200" dirty="0" err="1">
                <a:solidFill>
                  <a:schemeClr val="tx2"/>
                </a:solidFill>
                <a:latin typeface="+mj-lt"/>
                <a:ea typeface="+mj-ea"/>
                <a:cs typeface="+mj-cs"/>
              </a:rPr>
              <a:t>kunt</a:t>
            </a:r>
            <a:r>
              <a:rPr lang="en-US" sz="3600" b="1" kern="1200" dirty="0">
                <a:solidFill>
                  <a:schemeClr val="tx2"/>
                </a:solidFill>
                <a:latin typeface="+mj-lt"/>
                <a:ea typeface="+mj-ea"/>
                <a:cs typeface="+mj-cs"/>
              </a:rPr>
              <a:t> u </a:t>
            </a:r>
            <a:r>
              <a:rPr lang="en-US" sz="3600" b="1" kern="1200" dirty="0" err="1">
                <a:solidFill>
                  <a:schemeClr val="tx2"/>
                </a:solidFill>
                <a:latin typeface="+mj-lt"/>
                <a:ea typeface="+mj-ea"/>
                <a:cs typeface="+mj-cs"/>
              </a:rPr>
              <a:t>verwachten</a:t>
            </a:r>
            <a:r>
              <a:rPr lang="en-US" sz="3600" b="1" kern="1200" dirty="0">
                <a:solidFill>
                  <a:schemeClr val="tx2"/>
                </a:solidFill>
                <a:latin typeface="+mj-lt"/>
                <a:ea typeface="+mj-ea"/>
                <a:cs typeface="+mj-cs"/>
              </a:rPr>
              <a:t>?</a:t>
            </a:r>
          </a:p>
        </p:txBody>
      </p:sp>
      <p:grpSp>
        <p:nvGrpSpPr>
          <p:cNvPr id="12" name="Group 11">
            <a:extLst>
              <a:ext uri="{FF2B5EF4-FFF2-40B4-BE49-F238E27FC236}">
                <a16:creationId xmlns:a16="http://schemas.microsoft.com/office/drawing/2014/main" id="{33D939F1-7ABE-4D0E-946A-43F37F556AFD}"/>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3346102" cy="2510865"/>
            <a:chOff x="-305" y="-1"/>
            <a:chExt cx="3832880" cy="2876136"/>
          </a:xfrm>
        </p:grpSpPr>
        <p:sp>
          <p:nvSpPr>
            <p:cNvPr id="13" name="Freeform: Shape 12">
              <a:extLst>
                <a:ext uri="{FF2B5EF4-FFF2-40B4-BE49-F238E27FC236}">
                  <a16:creationId xmlns:a16="http://schemas.microsoft.com/office/drawing/2014/main" id="{63FE0426-0FE4-451E-A8BB-08DA6A6AC20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15424" cy="2653659"/>
            </a:xfrm>
            <a:custGeom>
              <a:avLst/>
              <a:gdLst>
                <a:gd name="connsiteX0" fmla="*/ 3203055 w 3815424"/>
                <a:gd name="connsiteY0" fmla="*/ 0 h 2653659"/>
                <a:gd name="connsiteX1" fmla="*/ 3815424 w 3815424"/>
                <a:gd name="connsiteY1" fmla="*/ 0 h 2653659"/>
                <a:gd name="connsiteX2" fmla="*/ 3801025 w 3815424"/>
                <a:gd name="connsiteY2" fmla="*/ 214243 h 2653659"/>
                <a:gd name="connsiteX3" fmla="*/ 587142 w 3815424"/>
                <a:gd name="connsiteY3" fmla="*/ 2653659 h 2653659"/>
                <a:gd name="connsiteX4" fmla="*/ 53389 w 3815424"/>
                <a:gd name="connsiteY4" fmla="*/ 2605041 h 2653659"/>
                <a:gd name="connsiteX5" fmla="*/ 0 w 3815424"/>
                <a:gd name="connsiteY5" fmla="*/ 2593136 h 2653659"/>
                <a:gd name="connsiteX6" fmla="*/ 0 w 3815424"/>
                <a:gd name="connsiteY6" fmla="*/ 1994836 h 2653659"/>
                <a:gd name="connsiteX7" fmla="*/ 159710 w 3815424"/>
                <a:gd name="connsiteY7" fmla="*/ 2035054 h 2653659"/>
                <a:gd name="connsiteX8" fmla="*/ 587142 w 3815424"/>
                <a:gd name="connsiteY8" fmla="*/ 2075152 h 2653659"/>
                <a:gd name="connsiteX9" fmla="*/ 1549283 w 3815424"/>
                <a:gd name="connsiteY9" fmla="*/ 1900153 h 2653659"/>
                <a:gd name="connsiteX10" fmla="*/ 2406698 w 3815424"/>
                <a:gd name="connsiteY10" fmla="*/ 1418450 h 2653659"/>
                <a:gd name="connsiteX11" fmla="*/ 2996069 w 3815424"/>
                <a:gd name="connsiteY11" fmla="*/ 728678 h 2653659"/>
                <a:gd name="connsiteX12" fmla="*/ 3193967 w 3815424"/>
                <a:gd name="connsiteY12" fmla="*/ 137719 h 26536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815424" h="2653659">
                  <a:moveTo>
                    <a:pt x="3203055" y="0"/>
                  </a:moveTo>
                  <a:lnTo>
                    <a:pt x="3815424" y="0"/>
                  </a:lnTo>
                  <a:lnTo>
                    <a:pt x="3801025" y="214243"/>
                  </a:lnTo>
                  <a:cubicBezTo>
                    <a:pt x="3616317" y="1584467"/>
                    <a:pt x="2091637" y="2653659"/>
                    <a:pt x="587142" y="2653659"/>
                  </a:cubicBezTo>
                  <a:cubicBezTo>
                    <a:pt x="400192" y="2653659"/>
                    <a:pt x="222112" y="2636953"/>
                    <a:pt x="53389" y="2605041"/>
                  </a:cubicBezTo>
                  <a:lnTo>
                    <a:pt x="0" y="2593136"/>
                  </a:lnTo>
                  <a:lnTo>
                    <a:pt x="0" y="1994836"/>
                  </a:lnTo>
                  <a:lnTo>
                    <a:pt x="159710" y="2035054"/>
                  </a:lnTo>
                  <a:cubicBezTo>
                    <a:pt x="295467" y="2061726"/>
                    <a:pt x="438268" y="2075152"/>
                    <a:pt x="587142" y="2075152"/>
                  </a:cubicBezTo>
                  <a:cubicBezTo>
                    <a:pt x="901731" y="2075152"/>
                    <a:pt x="1234490" y="2014697"/>
                    <a:pt x="1549283" y="1900153"/>
                  </a:cubicBezTo>
                  <a:cubicBezTo>
                    <a:pt x="1860709" y="1786959"/>
                    <a:pt x="2157231" y="1620350"/>
                    <a:pt x="2406698" y="1418450"/>
                  </a:cubicBezTo>
                  <a:cubicBezTo>
                    <a:pt x="2655859" y="1216840"/>
                    <a:pt x="2859596" y="978302"/>
                    <a:pt x="2996069" y="728678"/>
                  </a:cubicBezTo>
                  <a:cubicBezTo>
                    <a:pt x="3101178" y="536396"/>
                    <a:pt x="3167417" y="338366"/>
                    <a:pt x="3193967" y="137719"/>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4A32F7E8-35B4-451F-AA07-AECF7CA1D53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15424" cy="2653660"/>
            </a:xfrm>
            <a:custGeom>
              <a:avLst/>
              <a:gdLst>
                <a:gd name="connsiteX0" fmla="*/ 3305038 w 3815424"/>
                <a:gd name="connsiteY0" fmla="*/ 0 h 2653660"/>
                <a:gd name="connsiteX1" fmla="*/ 3815424 w 3815424"/>
                <a:gd name="connsiteY1" fmla="*/ 0 h 2653660"/>
                <a:gd name="connsiteX2" fmla="*/ 3801025 w 3815424"/>
                <a:gd name="connsiteY2" fmla="*/ 214244 h 2653660"/>
                <a:gd name="connsiteX3" fmla="*/ 587142 w 3815424"/>
                <a:gd name="connsiteY3" fmla="*/ 2653660 h 2653660"/>
                <a:gd name="connsiteX4" fmla="*/ 53389 w 3815424"/>
                <a:gd name="connsiteY4" fmla="*/ 2605042 h 2653660"/>
                <a:gd name="connsiteX5" fmla="*/ 0 w 3815424"/>
                <a:gd name="connsiteY5" fmla="*/ 2593137 h 2653660"/>
                <a:gd name="connsiteX6" fmla="*/ 0 w 3815424"/>
                <a:gd name="connsiteY6" fmla="*/ 2094444 h 2653660"/>
                <a:gd name="connsiteX7" fmla="*/ 137675 w 3815424"/>
                <a:gd name="connsiteY7" fmla="*/ 2129195 h 2653660"/>
                <a:gd name="connsiteX8" fmla="*/ 587142 w 3815424"/>
                <a:gd name="connsiteY8" fmla="*/ 2171571 h 2653660"/>
                <a:gd name="connsiteX9" fmla="*/ 1585826 w 3815424"/>
                <a:gd name="connsiteY9" fmla="*/ 1990112 h 2653660"/>
                <a:gd name="connsiteX10" fmla="*/ 2473046 w 3815424"/>
                <a:gd name="connsiteY10" fmla="*/ 1491633 h 2653660"/>
                <a:gd name="connsiteX11" fmla="*/ 3086710 w 3815424"/>
                <a:gd name="connsiteY11" fmla="*/ 772838 h 2653660"/>
                <a:gd name="connsiteX12" fmla="*/ 3295217 w 3815424"/>
                <a:gd name="connsiteY12" fmla="*/ 149229 h 26536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815424" h="2653660">
                  <a:moveTo>
                    <a:pt x="3305038" y="0"/>
                  </a:moveTo>
                  <a:lnTo>
                    <a:pt x="3815424" y="0"/>
                  </a:lnTo>
                  <a:lnTo>
                    <a:pt x="3801025" y="214244"/>
                  </a:lnTo>
                  <a:cubicBezTo>
                    <a:pt x="3616317" y="1584467"/>
                    <a:pt x="2091637" y="2653660"/>
                    <a:pt x="587142" y="2653660"/>
                  </a:cubicBezTo>
                  <a:cubicBezTo>
                    <a:pt x="400192" y="2653660"/>
                    <a:pt x="222112" y="2636954"/>
                    <a:pt x="53389" y="2605042"/>
                  </a:cubicBezTo>
                  <a:lnTo>
                    <a:pt x="0" y="2593137"/>
                  </a:lnTo>
                  <a:lnTo>
                    <a:pt x="0" y="2094444"/>
                  </a:lnTo>
                  <a:lnTo>
                    <a:pt x="137675" y="2129195"/>
                  </a:lnTo>
                  <a:cubicBezTo>
                    <a:pt x="280616" y="2157374"/>
                    <a:pt x="430766" y="2171571"/>
                    <a:pt x="587142" y="2171571"/>
                  </a:cubicBezTo>
                  <a:cubicBezTo>
                    <a:pt x="918879" y="2171571"/>
                    <a:pt x="1254904" y="2110634"/>
                    <a:pt x="1585826" y="1990112"/>
                  </a:cubicBezTo>
                  <a:cubicBezTo>
                    <a:pt x="1908071" y="1873061"/>
                    <a:pt x="2214800" y="1700666"/>
                    <a:pt x="2473046" y="1491633"/>
                  </a:cubicBezTo>
                  <a:cubicBezTo>
                    <a:pt x="2735782" y="1279031"/>
                    <a:pt x="2942276" y="1037118"/>
                    <a:pt x="3086710" y="772838"/>
                  </a:cubicBezTo>
                  <a:cubicBezTo>
                    <a:pt x="3197408" y="570216"/>
                    <a:pt x="3267226" y="361248"/>
                    <a:pt x="3295217" y="149229"/>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E1097796-C3C8-4772-9EBD-9F5CA368F5A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15986" cy="2675935"/>
            </a:xfrm>
            <a:custGeom>
              <a:avLst/>
              <a:gdLst>
                <a:gd name="connsiteX0" fmla="*/ 3648768 w 3815986"/>
                <a:gd name="connsiteY0" fmla="*/ 0 h 2675935"/>
                <a:gd name="connsiteX1" fmla="*/ 3815986 w 3815986"/>
                <a:gd name="connsiteY1" fmla="*/ 0 h 2675935"/>
                <a:gd name="connsiteX2" fmla="*/ 3804695 w 3815986"/>
                <a:gd name="connsiteY2" fmla="*/ 200084 h 2675935"/>
                <a:gd name="connsiteX3" fmla="*/ 3762590 w 3815986"/>
                <a:gd name="connsiteY3" fmla="*/ 455543 h 2675935"/>
                <a:gd name="connsiteX4" fmla="*/ 3592332 w 3815986"/>
                <a:gd name="connsiteY4" fmla="*/ 947274 h 2675935"/>
                <a:gd name="connsiteX5" fmla="*/ 2953967 w 3815986"/>
                <a:gd name="connsiteY5" fmla="*/ 1782349 h 2675935"/>
                <a:gd name="connsiteX6" fmla="*/ 2530669 w 3815986"/>
                <a:gd name="connsiteY6" fmla="*/ 2109494 h 2675935"/>
                <a:gd name="connsiteX7" fmla="*/ 2057561 w 3815986"/>
                <a:gd name="connsiteY7" fmla="*/ 2369245 h 2675935"/>
                <a:gd name="connsiteX8" fmla="*/ 1007330 w 3815986"/>
                <a:gd name="connsiteY8" fmla="*/ 2655701 h 2675935"/>
                <a:gd name="connsiteX9" fmla="*/ 732765 w 3815986"/>
                <a:gd name="connsiteY9" fmla="*/ 2674696 h 2675935"/>
                <a:gd name="connsiteX10" fmla="*/ 457666 w 3815986"/>
                <a:gd name="connsiteY10" fmla="*/ 2670839 h 2675935"/>
                <a:gd name="connsiteX11" fmla="*/ 183574 w 3815986"/>
                <a:gd name="connsiteY11" fmla="*/ 2643312 h 2675935"/>
                <a:gd name="connsiteX12" fmla="*/ 0 w 3815986"/>
                <a:gd name="connsiteY12" fmla="*/ 2607798 h 2675935"/>
                <a:gd name="connsiteX13" fmla="*/ 0 w 3815986"/>
                <a:gd name="connsiteY13" fmla="*/ 2356652 h 2675935"/>
                <a:gd name="connsiteX14" fmla="*/ 222195 w 3815986"/>
                <a:gd name="connsiteY14" fmla="*/ 2396940 h 2675935"/>
                <a:gd name="connsiteX15" fmla="*/ 472364 w 3815986"/>
                <a:gd name="connsiteY15" fmla="*/ 2419092 h 2675935"/>
                <a:gd name="connsiteX16" fmla="*/ 974972 w 3815986"/>
                <a:gd name="connsiteY16" fmla="*/ 2402122 h 2675935"/>
                <a:gd name="connsiteX17" fmla="*/ 1468292 w 3815986"/>
                <a:gd name="connsiteY17" fmla="*/ 2304162 h 2675935"/>
                <a:gd name="connsiteX18" fmla="*/ 1940176 w 3815986"/>
                <a:gd name="connsiteY18" fmla="*/ 2133695 h 2675935"/>
                <a:gd name="connsiteX19" fmla="*/ 2783403 w 3815986"/>
                <a:gd name="connsiteY19" fmla="*/ 1609954 h 2675935"/>
                <a:gd name="connsiteX20" fmla="*/ 3128104 w 3815986"/>
                <a:gd name="connsiteY20" fmla="*/ 1260439 h 2675935"/>
                <a:gd name="connsiteX21" fmla="*/ 3400639 w 3815986"/>
                <a:gd name="connsiteY21" fmla="*/ 859052 h 2675935"/>
                <a:gd name="connsiteX22" fmla="*/ 3585595 w 3815986"/>
                <a:gd name="connsiteY22" fmla="*/ 415336 h 2675935"/>
                <a:gd name="connsiteX23" fmla="*/ 3635918 w 3815986"/>
                <a:gd name="connsiteY23" fmla="*/ 181137 h 26759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815986" h="2675935">
                  <a:moveTo>
                    <a:pt x="3648768" y="0"/>
                  </a:moveTo>
                  <a:lnTo>
                    <a:pt x="3815986" y="0"/>
                  </a:lnTo>
                  <a:lnTo>
                    <a:pt x="3804695" y="200084"/>
                  </a:lnTo>
                  <a:cubicBezTo>
                    <a:pt x="3795228" y="285751"/>
                    <a:pt x="3781167" y="371032"/>
                    <a:pt x="3762590" y="455543"/>
                  </a:cubicBezTo>
                  <a:cubicBezTo>
                    <a:pt x="3725537" y="624467"/>
                    <a:pt x="3668784" y="790112"/>
                    <a:pt x="3592332" y="947274"/>
                  </a:cubicBezTo>
                  <a:cubicBezTo>
                    <a:pt x="3438712" y="1261596"/>
                    <a:pt x="3216091" y="1542847"/>
                    <a:pt x="2953967" y="1782349"/>
                  </a:cubicBezTo>
                  <a:cubicBezTo>
                    <a:pt x="2822599" y="1902099"/>
                    <a:pt x="2680615" y="2011341"/>
                    <a:pt x="2530669" y="2109494"/>
                  </a:cubicBezTo>
                  <a:cubicBezTo>
                    <a:pt x="2380520" y="2207551"/>
                    <a:pt x="2222510" y="2294906"/>
                    <a:pt x="2057561" y="2369245"/>
                  </a:cubicBezTo>
                  <a:cubicBezTo>
                    <a:pt x="1727252" y="2516859"/>
                    <a:pt x="1371629" y="2614434"/>
                    <a:pt x="1007330" y="2655701"/>
                  </a:cubicBezTo>
                  <a:cubicBezTo>
                    <a:pt x="916281" y="2665873"/>
                    <a:pt x="824568" y="2672188"/>
                    <a:pt x="732765" y="2674696"/>
                  </a:cubicBezTo>
                  <a:cubicBezTo>
                    <a:pt x="640963" y="2677203"/>
                    <a:pt x="549072" y="2675901"/>
                    <a:pt x="457666" y="2670839"/>
                  </a:cubicBezTo>
                  <a:cubicBezTo>
                    <a:pt x="366106" y="2665584"/>
                    <a:pt x="274572" y="2656521"/>
                    <a:pt x="183574" y="2643312"/>
                  </a:cubicBezTo>
                  <a:lnTo>
                    <a:pt x="0" y="2607798"/>
                  </a:lnTo>
                  <a:lnTo>
                    <a:pt x="0" y="2356652"/>
                  </a:lnTo>
                  <a:lnTo>
                    <a:pt x="222195" y="2396940"/>
                  </a:lnTo>
                  <a:cubicBezTo>
                    <a:pt x="304990" y="2407980"/>
                    <a:pt x="388511" y="2415283"/>
                    <a:pt x="472364" y="2419092"/>
                  </a:cubicBezTo>
                  <a:cubicBezTo>
                    <a:pt x="640376" y="2427095"/>
                    <a:pt x="808184" y="2421791"/>
                    <a:pt x="974972" y="2402122"/>
                  </a:cubicBezTo>
                  <a:cubicBezTo>
                    <a:pt x="1141658" y="2382358"/>
                    <a:pt x="1306812" y="2349286"/>
                    <a:pt x="1468292" y="2304162"/>
                  </a:cubicBezTo>
                  <a:cubicBezTo>
                    <a:pt x="1629874" y="2259231"/>
                    <a:pt x="1787475" y="2201091"/>
                    <a:pt x="1940176" y="2133695"/>
                  </a:cubicBezTo>
                  <a:cubicBezTo>
                    <a:pt x="2246498" y="2000349"/>
                    <a:pt x="2532507" y="1823520"/>
                    <a:pt x="2783403" y="1609954"/>
                  </a:cubicBezTo>
                  <a:cubicBezTo>
                    <a:pt x="2908442" y="1502833"/>
                    <a:pt x="3024295" y="1385975"/>
                    <a:pt x="3128104" y="1260439"/>
                  </a:cubicBezTo>
                  <a:cubicBezTo>
                    <a:pt x="3232116" y="1135096"/>
                    <a:pt x="3323881" y="1000689"/>
                    <a:pt x="3400639" y="859052"/>
                  </a:cubicBezTo>
                  <a:cubicBezTo>
                    <a:pt x="3477399" y="717510"/>
                    <a:pt x="3541296" y="569316"/>
                    <a:pt x="3585595" y="415336"/>
                  </a:cubicBezTo>
                  <a:cubicBezTo>
                    <a:pt x="3607796" y="338540"/>
                    <a:pt x="3624638" y="260224"/>
                    <a:pt x="3635918" y="181137"/>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EC4BC137-BB50-4235-A83F-4B4EEE15904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32270" cy="2876136"/>
            </a:xfrm>
            <a:custGeom>
              <a:avLst/>
              <a:gdLst>
                <a:gd name="connsiteX0" fmla="*/ 3800718 w 3832270"/>
                <a:gd name="connsiteY0" fmla="*/ 0 h 2876136"/>
                <a:gd name="connsiteX1" fmla="*/ 3832270 w 3832270"/>
                <a:gd name="connsiteY1" fmla="*/ 0 h 2876136"/>
                <a:gd name="connsiteX2" fmla="*/ 3824562 w 3832270"/>
                <a:gd name="connsiteY2" fmla="*/ 143769 h 2876136"/>
                <a:gd name="connsiteX3" fmla="*/ 3628155 w 3832270"/>
                <a:gd name="connsiteY3" fmla="*/ 922055 h 2876136"/>
                <a:gd name="connsiteX4" fmla="*/ 3514853 w 3832270"/>
                <a:gd name="connsiteY4" fmla="*/ 1169078 h 2876136"/>
                <a:gd name="connsiteX5" fmla="*/ 3379198 w 3832270"/>
                <a:gd name="connsiteY5" fmla="*/ 1407037 h 2876136"/>
                <a:gd name="connsiteX6" fmla="*/ 3043787 w 3832270"/>
                <a:gd name="connsiteY6" fmla="*/ 1848342 h 2876136"/>
                <a:gd name="connsiteX7" fmla="*/ 2845661 w 3832270"/>
                <a:gd name="connsiteY7" fmla="*/ 2047444 h 2876136"/>
                <a:gd name="connsiteX8" fmla="*/ 2793197 w 3832270"/>
                <a:gd name="connsiteY8" fmla="*/ 2094689 h 2876136"/>
                <a:gd name="connsiteX9" fmla="*/ 2739710 w 3832270"/>
                <a:gd name="connsiteY9" fmla="*/ 2140969 h 2876136"/>
                <a:gd name="connsiteX10" fmla="*/ 2629166 w 3832270"/>
                <a:gd name="connsiteY10" fmla="*/ 2229867 h 2876136"/>
                <a:gd name="connsiteX11" fmla="*/ 2145952 w 3832270"/>
                <a:gd name="connsiteY11" fmla="*/ 2535994 h 2876136"/>
                <a:gd name="connsiteX12" fmla="*/ 1034987 w 3832270"/>
                <a:gd name="connsiteY12" fmla="*/ 2863910 h 2876136"/>
                <a:gd name="connsiteX13" fmla="*/ 741909 w 3832270"/>
                <a:gd name="connsiteY13" fmla="*/ 2875939 h 2876136"/>
                <a:gd name="connsiteX14" fmla="*/ 450208 w 3832270"/>
                <a:gd name="connsiteY14" fmla="*/ 2857451 h 2876136"/>
                <a:gd name="connsiteX15" fmla="*/ 22215 w 3832270"/>
                <a:gd name="connsiteY15" fmla="*/ 2775923 h 2876136"/>
                <a:gd name="connsiteX16" fmla="*/ 0 w 3832270"/>
                <a:gd name="connsiteY16" fmla="*/ 2769256 h 2876136"/>
                <a:gd name="connsiteX17" fmla="*/ 0 w 3832270"/>
                <a:gd name="connsiteY17" fmla="*/ 2590612 h 2876136"/>
                <a:gd name="connsiteX18" fmla="*/ 199046 w 3832270"/>
                <a:gd name="connsiteY18" fmla="*/ 2627410 h 2876136"/>
                <a:gd name="connsiteX19" fmla="*/ 468174 w 3832270"/>
                <a:gd name="connsiteY19" fmla="*/ 2649670 h 2876136"/>
                <a:gd name="connsiteX20" fmla="*/ 1003650 w 3832270"/>
                <a:gd name="connsiteY20" fmla="*/ 2622480 h 2876136"/>
                <a:gd name="connsiteX21" fmla="*/ 1266489 w 3832270"/>
                <a:gd name="connsiteY21" fmla="*/ 2573982 h 2876136"/>
                <a:gd name="connsiteX22" fmla="*/ 1524223 w 3832270"/>
                <a:gd name="connsiteY22" fmla="*/ 2504657 h 2876136"/>
                <a:gd name="connsiteX23" fmla="*/ 1775731 w 3832270"/>
                <a:gd name="connsiteY23" fmla="*/ 2416243 h 2876136"/>
                <a:gd name="connsiteX24" fmla="*/ 2019789 w 3832270"/>
                <a:gd name="connsiteY24" fmla="*/ 2309412 h 2876136"/>
                <a:gd name="connsiteX25" fmla="*/ 2482486 w 3832270"/>
                <a:gd name="connsiteY25" fmla="*/ 2046962 h 2876136"/>
                <a:gd name="connsiteX26" fmla="*/ 2591908 w 3832270"/>
                <a:gd name="connsiteY26" fmla="*/ 1971371 h 2876136"/>
                <a:gd name="connsiteX27" fmla="*/ 2645702 w 3832270"/>
                <a:gd name="connsiteY27" fmla="*/ 1932321 h 2876136"/>
                <a:gd name="connsiteX28" fmla="*/ 2698779 w 3832270"/>
                <a:gd name="connsiteY28" fmla="*/ 1892309 h 2876136"/>
                <a:gd name="connsiteX29" fmla="*/ 2903537 w 3832270"/>
                <a:gd name="connsiteY29" fmla="*/ 1722516 h 2876136"/>
                <a:gd name="connsiteX30" fmla="*/ 3269061 w 3832270"/>
                <a:gd name="connsiteY30" fmla="*/ 1337327 h 2876136"/>
                <a:gd name="connsiteX31" fmla="*/ 3424928 w 3832270"/>
                <a:gd name="connsiteY31" fmla="*/ 1122508 h 2876136"/>
                <a:gd name="connsiteX32" fmla="*/ 3557622 w 3832270"/>
                <a:gd name="connsiteY32" fmla="*/ 893226 h 2876136"/>
                <a:gd name="connsiteX33" fmla="*/ 3587019 w 3832270"/>
                <a:gd name="connsiteY33" fmla="*/ 833929 h 2876136"/>
                <a:gd name="connsiteX34" fmla="*/ 3601310 w 3832270"/>
                <a:gd name="connsiteY34" fmla="*/ 804040 h 2876136"/>
                <a:gd name="connsiteX35" fmla="*/ 3614885 w 3832270"/>
                <a:gd name="connsiteY35" fmla="*/ 773861 h 2876136"/>
                <a:gd name="connsiteX36" fmla="*/ 3640812 w 3832270"/>
                <a:gd name="connsiteY36" fmla="*/ 713022 h 2876136"/>
                <a:gd name="connsiteX37" fmla="*/ 3665105 w 3832270"/>
                <a:gd name="connsiteY37" fmla="*/ 651506 h 2876136"/>
                <a:gd name="connsiteX38" fmla="*/ 3744110 w 3832270"/>
                <a:gd name="connsiteY38" fmla="*/ 399567 h 2876136"/>
                <a:gd name="connsiteX39" fmla="*/ 3792123 w 3832270"/>
                <a:gd name="connsiteY39" fmla="*/ 140444 h 28761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3832270" h="2876136">
                  <a:moveTo>
                    <a:pt x="3800718" y="0"/>
                  </a:moveTo>
                  <a:lnTo>
                    <a:pt x="3832270" y="0"/>
                  </a:lnTo>
                  <a:lnTo>
                    <a:pt x="3824562" y="143769"/>
                  </a:lnTo>
                  <a:cubicBezTo>
                    <a:pt x="3797131" y="409191"/>
                    <a:pt x="3730585" y="671345"/>
                    <a:pt x="3628155" y="922055"/>
                  </a:cubicBezTo>
                  <a:cubicBezTo>
                    <a:pt x="3593858" y="1005553"/>
                    <a:pt x="3556704" y="1088280"/>
                    <a:pt x="3514853" y="1169078"/>
                  </a:cubicBezTo>
                  <a:cubicBezTo>
                    <a:pt x="3473616" y="1250166"/>
                    <a:pt x="3428194" y="1329517"/>
                    <a:pt x="3379198" y="1407037"/>
                  </a:cubicBezTo>
                  <a:cubicBezTo>
                    <a:pt x="3281106" y="1561980"/>
                    <a:pt x="3169132" y="1710174"/>
                    <a:pt x="3043787" y="1848342"/>
                  </a:cubicBezTo>
                  <a:cubicBezTo>
                    <a:pt x="2980806" y="1917184"/>
                    <a:pt x="2915071" y="1984001"/>
                    <a:pt x="2845661" y="2047444"/>
                  </a:cubicBezTo>
                  <a:cubicBezTo>
                    <a:pt x="2828411" y="2063450"/>
                    <a:pt x="2811060" y="2079263"/>
                    <a:pt x="2793197" y="2094689"/>
                  </a:cubicBezTo>
                  <a:cubicBezTo>
                    <a:pt x="2775436" y="2110213"/>
                    <a:pt x="2757982" y="2126025"/>
                    <a:pt x="2739710" y="2140969"/>
                  </a:cubicBezTo>
                  <a:cubicBezTo>
                    <a:pt x="2703576" y="2171341"/>
                    <a:pt x="2666524" y="2200749"/>
                    <a:pt x="2629166" y="2229867"/>
                  </a:cubicBezTo>
                  <a:cubicBezTo>
                    <a:pt x="2479015" y="2345569"/>
                    <a:pt x="2316821" y="2448061"/>
                    <a:pt x="2145952" y="2535994"/>
                  </a:cubicBezTo>
                  <a:cubicBezTo>
                    <a:pt x="1804312" y="2711957"/>
                    <a:pt x="1424600" y="2826982"/>
                    <a:pt x="1034987" y="2863910"/>
                  </a:cubicBezTo>
                  <a:cubicBezTo>
                    <a:pt x="937762" y="2873167"/>
                    <a:pt x="839720" y="2877096"/>
                    <a:pt x="741909" y="2875939"/>
                  </a:cubicBezTo>
                  <a:cubicBezTo>
                    <a:pt x="644097" y="2874782"/>
                    <a:pt x="546515" y="2868539"/>
                    <a:pt x="450208" y="2857451"/>
                  </a:cubicBezTo>
                  <a:cubicBezTo>
                    <a:pt x="305520" y="2840674"/>
                    <a:pt x="162095" y="2813810"/>
                    <a:pt x="22215" y="2775923"/>
                  </a:cubicBezTo>
                  <a:lnTo>
                    <a:pt x="0" y="2769256"/>
                  </a:lnTo>
                  <a:lnTo>
                    <a:pt x="0" y="2590612"/>
                  </a:lnTo>
                  <a:lnTo>
                    <a:pt x="199046" y="2627410"/>
                  </a:lnTo>
                  <a:cubicBezTo>
                    <a:pt x="288321" y="2639209"/>
                    <a:pt x="378197" y="2646537"/>
                    <a:pt x="468174" y="2649670"/>
                  </a:cubicBezTo>
                  <a:cubicBezTo>
                    <a:pt x="648333" y="2656805"/>
                    <a:pt x="826655" y="2647163"/>
                    <a:pt x="1003650" y="2622480"/>
                  </a:cubicBezTo>
                  <a:cubicBezTo>
                    <a:pt x="1091943" y="2609658"/>
                    <a:pt x="1179725" y="2593747"/>
                    <a:pt x="1266489" y="2573982"/>
                  </a:cubicBezTo>
                  <a:cubicBezTo>
                    <a:pt x="1353250" y="2553927"/>
                    <a:pt x="1439298" y="2531076"/>
                    <a:pt x="1524223" y="2504657"/>
                  </a:cubicBezTo>
                  <a:cubicBezTo>
                    <a:pt x="1609149" y="2478336"/>
                    <a:pt x="1693052" y="2448833"/>
                    <a:pt x="1775731" y="2416243"/>
                  </a:cubicBezTo>
                  <a:cubicBezTo>
                    <a:pt x="1858309" y="2383557"/>
                    <a:pt x="1939764" y="2347882"/>
                    <a:pt x="2019789" y="2309412"/>
                  </a:cubicBezTo>
                  <a:cubicBezTo>
                    <a:pt x="2179839" y="2232567"/>
                    <a:pt x="2334583" y="2144923"/>
                    <a:pt x="2482486" y="2046962"/>
                  </a:cubicBezTo>
                  <a:cubicBezTo>
                    <a:pt x="2519334" y="2022376"/>
                    <a:pt x="2556081" y="1997403"/>
                    <a:pt x="2591908" y="1971371"/>
                  </a:cubicBezTo>
                  <a:cubicBezTo>
                    <a:pt x="2610077" y="1958644"/>
                    <a:pt x="2627838" y="1945434"/>
                    <a:pt x="2645702" y="1932321"/>
                  </a:cubicBezTo>
                  <a:cubicBezTo>
                    <a:pt x="2663666" y="1919305"/>
                    <a:pt x="2681325" y="1905903"/>
                    <a:pt x="2698779" y="1892309"/>
                  </a:cubicBezTo>
                  <a:cubicBezTo>
                    <a:pt x="2768903" y="1838025"/>
                    <a:pt x="2837496" y="1781717"/>
                    <a:pt x="2903537" y="1722516"/>
                  </a:cubicBezTo>
                  <a:cubicBezTo>
                    <a:pt x="3035926" y="1604501"/>
                    <a:pt x="3158720" y="1475784"/>
                    <a:pt x="3269061" y="1337327"/>
                  </a:cubicBezTo>
                  <a:cubicBezTo>
                    <a:pt x="3324182" y="1268099"/>
                    <a:pt x="3376341" y="1196461"/>
                    <a:pt x="3424928" y="1122508"/>
                  </a:cubicBezTo>
                  <a:cubicBezTo>
                    <a:pt x="3472697" y="1048170"/>
                    <a:pt x="3517814" y="972000"/>
                    <a:pt x="3557622" y="893226"/>
                  </a:cubicBezTo>
                  <a:cubicBezTo>
                    <a:pt x="3567931" y="873654"/>
                    <a:pt x="3577526" y="853791"/>
                    <a:pt x="3587019" y="833929"/>
                  </a:cubicBezTo>
                  <a:lnTo>
                    <a:pt x="3601310" y="804040"/>
                  </a:lnTo>
                  <a:lnTo>
                    <a:pt x="3614885" y="773861"/>
                  </a:lnTo>
                  <a:cubicBezTo>
                    <a:pt x="3623766" y="753709"/>
                    <a:pt x="3632748" y="733559"/>
                    <a:pt x="3640812" y="713022"/>
                  </a:cubicBezTo>
                  <a:cubicBezTo>
                    <a:pt x="3648876" y="692485"/>
                    <a:pt x="3657756" y="672236"/>
                    <a:pt x="3665105" y="651506"/>
                  </a:cubicBezTo>
                  <a:cubicBezTo>
                    <a:pt x="3696544" y="569166"/>
                    <a:pt x="3723185" y="485089"/>
                    <a:pt x="3744110" y="399567"/>
                  </a:cubicBezTo>
                  <a:cubicBezTo>
                    <a:pt x="3765341" y="314238"/>
                    <a:pt x="3781392" y="227654"/>
                    <a:pt x="3792123" y="140444"/>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 name="Tekstvak 2">
            <a:extLst>
              <a:ext uri="{FF2B5EF4-FFF2-40B4-BE49-F238E27FC236}">
                <a16:creationId xmlns:a16="http://schemas.microsoft.com/office/drawing/2014/main" id="{0096FB47-5129-4E39-AF74-93237B42D3C9}"/>
              </a:ext>
            </a:extLst>
          </p:cNvPr>
          <p:cNvSpPr txBox="1"/>
          <p:nvPr/>
        </p:nvSpPr>
        <p:spPr>
          <a:xfrm>
            <a:off x="1079018" y="1889867"/>
            <a:ext cx="9833548" cy="2457269"/>
          </a:xfrm>
          <a:prstGeom prst="rect">
            <a:avLst/>
          </a:prstGeom>
        </p:spPr>
        <p:txBody>
          <a:bodyPr vert="horz" lIns="91440" tIns="45720" rIns="91440" bIns="45720" rtlCol="0">
            <a:normAutofit fontScale="25000" lnSpcReduction="20000"/>
          </a:bodyPr>
          <a:lstStyle/>
          <a:p>
            <a:pPr>
              <a:lnSpc>
                <a:spcPct val="90000"/>
              </a:lnSpc>
              <a:spcAft>
                <a:spcPts val="600"/>
              </a:spcAft>
            </a:pPr>
            <a:r>
              <a:rPr lang="en-US" sz="9600" dirty="0">
                <a:solidFill>
                  <a:schemeClr val="tx2"/>
                </a:solidFill>
              </a:rPr>
              <a:t> </a:t>
            </a:r>
          </a:p>
          <a:p>
            <a:pPr marL="285750" indent="-228600">
              <a:lnSpc>
                <a:spcPct val="90000"/>
              </a:lnSpc>
              <a:spcAft>
                <a:spcPts val="600"/>
              </a:spcAft>
              <a:buFont typeface="Arial" panose="020B0604020202020204" pitchFamily="34" charset="0"/>
              <a:buChar char="•"/>
            </a:pPr>
            <a:r>
              <a:rPr lang="en-US" sz="9600" dirty="0" err="1">
                <a:solidFill>
                  <a:schemeClr val="tx2"/>
                </a:solidFill>
              </a:rPr>
              <a:t>Beginnen</a:t>
            </a:r>
            <a:r>
              <a:rPr lang="en-US" sz="9600" dirty="0">
                <a:solidFill>
                  <a:schemeClr val="tx2"/>
                </a:solidFill>
              </a:rPr>
              <a:t> met </a:t>
            </a:r>
            <a:r>
              <a:rPr lang="en-US" sz="9600" dirty="0" err="1">
                <a:solidFill>
                  <a:schemeClr val="tx2"/>
                </a:solidFill>
              </a:rPr>
              <a:t>Wensenboekje</a:t>
            </a:r>
            <a:endParaRPr lang="en-US" sz="9600" dirty="0">
              <a:solidFill>
                <a:schemeClr val="tx2"/>
              </a:solidFill>
            </a:endParaRPr>
          </a:p>
          <a:p>
            <a:pPr marL="285750" indent="-228600">
              <a:lnSpc>
                <a:spcPct val="90000"/>
              </a:lnSpc>
              <a:spcAft>
                <a:spcPts val="600"/>
              </a:spcAft>
              <a:buFont typeface="Arial" panose="020B0604020202020204" pitchFamily="34" charset="0"/>
              <a:buChar char="•"/>
            </a:pPr>
            <a:endParaRPr lang="en-US" sz="9600" dirty="0">
              <a:solidFill>
                <a:schemeClr val="tx2"/>
              </a:solidFill>
            </a:endParaRPr>
          </a:p>
          <a:p>
            <a:pPr marL="285750" indent="-228600">
              <a:lnSpc>
                <a:spcPct val="90000"/>
              </a:lnSpc>
              <a:spcAft>
                <a:spcPts val="600"/>
              </a:spcAft>
              <a:buFont typeface="Arial" panose="020B0604020202020204" pitchFamily="34" charset="0"/>
              <a:buChar char="•"/>
            </a:pPr>
            <a:r>
              <a:rPr lang="en-US" sz="9600" dirty="0">
                <a:solidFill>
                  <a:schemeClr val="tx2"/>
                </a:solidFill>
              </a:rPr>
              <a:t>Palliatieve zorg is </a:t>
            </a:r>
            <a:r>
              <a:rPr lang="en-US" sz="9600" dirty="0" err="1">
                <a:solidFill>
                  <a:schemeClr val="tx2"/>
                </a:solidFill>
              </a:rPr>
              <a:t>onderdeel</a:t>
            </a:r>
            <a:r>
              <a:rPr lang="en-US" sz="9600" dirty="0">
                <a:solidFill>
                  <a:schemeClr val="tx2"/>
                </a:solidFill>
              </a:rPr>
              <a:t> van </a:t>
            </a:r>
            <a:r>
              <a:rPr lang="en-US" sz="9600" dirty="0" err="1">
                <a:solidFill>
                  <a:schemeClr val="tx2"/>
                </a:solidFill>
              </a:rPr>
              <a:t>besprekingen</a:t>
            </a:r>
            <a:r>
              <a:rPr lang="en-US" sz="9600" dirty="0">
                <a:solidFill>
                  <a:schemeClr val="tx2"/>
                </a:solidFill>
              </a:rPr>
              <a:t> </a:t>
            </a:r>
            <a:r>
              <a:rPr lang="en-US" sz="9600" dirty="0" err="1">
                <a:solidFill>
                  <a:schemeClr val="tx2"/>
                </a:solidFill>
              </a:rPr>
              <a:t>binnen</a:t>
            </a:r>
            <a:r>
              <a:rPr lang="en-US" sz="9600" dirty="0">
                <a:solidFill>
                  <a:schemeClr val="tx2"/>
                </a:solidFill>
              </a:rPr>
              <a:t> het team</a:t>
            </a:r>
          </a:p>
          <a:p>
            <a:pPr marL="285750" indent="-228600">
              <a:lnSpc>
                <a:spcPct val="90000"/>
              </a:lnSpc>
              <a:spcAft>
                <a:spcPts val="600"/>
              </a:spcAft>
              <a:buFont typeface="Arial" panose="020B0604020202020204" pitchFamily="34" charset="0"/>
              <a:buChar char="•"/>
            </a:pPr>
            <a:endParaRPr lang="en-US" sz="9600" dirty="0">
              <a:solidFill>
                <a:schemeClr val="tx2"/>
              </a:solidFill>
            </a:endParaRPr>
          </a:p>
          <a:p>
            <a:pPr marL="285750" indent="-228600">
              <a:lnSpc>
                <a:spcPct val="90000"/>
              </a:lnSpc>
              <a:spcAft>
                <a:spcPts val="600"/>
              </a:spcAft>
              <a:buFont typeface="Arial" panose="020B0604020202020204" pitchFamily="34" charset="0"/>
              <a:buChar char="•"/>
            </a:pPr>
            <a:r>
              <a:rPr lang="en-US" sz="9600" dirty="0">
                <a:solidFill>
                  <a:schemeClr val="tx2"/>
                </a:solidFill>
              </a:rPr>
              <a:t>Bij </a:t>
            </a:r>
            <a:r>
              <a:rPr lang="en-US" sz="9600" dirty="0" err="1">
                <a:solidFill>
                  <a:schemeClr val="tx2"/>
                </a:solidFill>
              </a:rPr>
              <a:t>verhoogde</a:t>
            </a:r>
            <a:r>
              <a:rPr lang="en-US" sz="9600" dirty="0">
                <a:solidFill>
                  <a:schemeClr val="tx2"/>
                </a:solidFill>
              </a:rPr>
              <a:t> </a:t>
            </a:r>
            <a:r>
              <a:rPr lang="en-US" sz="9600" dirty="0" err="1">
                <a:solidFill>
                  <a:schemeClr val="tx2"/>
                </a:solidFill>
              </a:rPr>
              <a:t>kwetsbaarheid</a:t>
            </a:r>
            <a:r>
              <a:rPr lang="en-US" sz="9600" dirty="0">
                <a:solidFill>
                  <a:schemeClr val="tx2"/>
                </a:solidFill>
              </a:rPr>
              <a:t> </a:t>
            </a:r>
            <a:r>
              <a:rPr lang="en-US" sz="9600" dirty="0" err="1">
                <a:solidFill>
                  <a:schemeClr val="tx2"/>
                </a:solidFill>
              </a:rPr>
              <a:t>wordt</a:t>
            </a:r>
            <a:r>
              <a:rPr lang="en-US" sz="9600" dirty="0">
                <a:solidFill>
                  <a:schemeClr val="tx2"/>
                </a:solidFill>
              </a:rPr>
              <a:t> </a:t>
            </a:r>
            <a:r>
              <a:rPr lang="en-US" sz="9600" dirty="0" err="1">
                <a:solidFill>
                  <a:schemeClr val="tx2"/>
                </a:solidFill>
              </a:rPr>
              <a:t>dit</a:t>
            </a:r>
            <a:r>
              <a:rPr lang="en-US" sz="9600" dirty="0">
                <a:solidFill>
                  <a:schemeClr val="tx2"/>
                </a:solidFill>
              </a:rPr>
              <a:t> </a:t>
            </a:r>
            <a:r>
              <a:rPr lang="en-US" sz="9600" dirty="0" err="1">
                <a:solidFill>
                  <a:schemeClr val="tx2"/>
                </a:solidFill>
              </a:rPr>
              <a:t>besproken</a:t>
            </a:r>
            <a:r>
              <a:rPr lang="en-US" sz="9600" dirty="0">
                <a:solidFill>
                  <a:schemeClr val="tx2"/>
                </a:solidFill>
              </a:rPr>
              <a:t> </a:t>
            </a:r>
            <a:r>
              <a:rPr lang="en-US" sz="9600" dirty="0" err="1">
                <a:solidFill>
                  <a:schemeClr val="tx2"/>
                </a:solidFill>
              </a:rPr>
              <a:t>binnen</a:t>
            </a:r>
            <a:r>
              <a:rPr lang="en-US" sz="9600" dirty="0">
                <a:solidFill>
                  <a:schemeClr val="tx2"/>
                </a:solidFill>
              </a:rPr>
              <a:t> het team, </a:t>
            </a:r>
            <a:r>
              <a:rPr lang="en-US" sz="9600" dirty="0" err="1">
                <a:solidFill>
                  <a:schemeClr val="tx2"/>
                </a:solidFill>
              </a:rPr>
              <a:t>waarbij</a:t>
            </a:r>
            <a:r>
              <a:rPr lang="en-US" sz="9600" dirty="0">
                <a:solidFill>
                  <a:schemeClr val="tx2"/>
                </a:solidFill>
              </a:rPr>
              <a:t> u van de </a:t>
            </a:r>
            <a:r>
              <a:rPr lang="en-US" sz="9600" dirty="0" err="1">
                <a:solidFill>
                  <a:schemeClr val="tx2"/>
                </a:solidFill>
              </a:rPr>
              <a:t>uitkomsten</a:t>
            </a:r>
            <a:r>
              <a:rPr lang="en-US" sz="9600" dirty="0">
                <a:solidFill>
                  <a:schemeClr val="tx2"/>
                </a:solidFill>
              </a:rPr>
              <a:t> op de </a:t>
            </a:r>
            <a:r>
              <a:rPr lang="en-US" sz="9600" dirty="0" err="1">
                <a:solidFill>
                  <a:schemeClr val="tx2"/>
                </a:solidFill>
              </a:rPr>
              <a:t>hoogte</a:t>
            </a:r>
            <a:r>
              <a:rPr lang="en-US" sz="9600" dirty="0">
                <a:solidFill>
                  <a:schemeClr val="tx2"/>
                </a:solidFill>
              </a:rPr>
              <a:t> </a:t>
            </a:r>
            <a:r>
              <a:rPr lang="en-US" sz="9600" dirty="0" err="1">
                <a:solidFill>
                  <a:schemeClr val="tx2"/>
                </a:solidFill>
              </a:rPr>
              <a:t>gebracht</a:t>
            </a:r>
            <a:r>
              <a:rPr lang="en-US" sz="9600" dirty="0">
                <a:solidFill>
                  <a:schemeClr val="tx2"/>
                </a:solidFill>
              </a:rPr>
              <a:t> </a:t>
            </a:r>
            <a:r>
              <a:rPr lang="en-US" sz="9600" dirty="0" err="1">
                <a:solidFill>
                  <a:schemeClr val="tx2"/>
                </a:solidFill>
              </a:rPr>
              <a:t>wordt</a:t>
            </a:r>
            <a:endParaRPr lang="en-US" sz="9600" dirty="0">
              <a:solidFill>
                <a:schemeClr val="tx2"/>
              </a:solidFill>
            </a:endParaRPr>
          </a:p>
          <a:p>
            <a:pPr marL="285750" indent="-228600">
              <a:lnSpc>
                <a:spcPct val="90000"/>
              </a:lnSpc>
              <a:spcAft>
                <a:spcPts val="600"/>
              </a:spcAft>
              <a:buFont typeface="Arial" panose="020B0604020202020204" pitchFamily="34" charset="0"/>
              <a:buChar char="•"/>
            </a:pPr>
            <a:endParaRPr lang="en-US" sz="9600" dirty="0">
              <a:solidFill>
                <a:schemeClr val="tx2"/>
              </a:solidFill>
            </a:endParaRPr>
          </a:p>
          <a:p>
            <a:pPr marL="285750" indent="-228600">
              <a:lnSpc>
                <a:spcPct val="90000"/>
              </a:lnSpc>
              <a:spcAft>
                <a:spcPts val="600"/>
              </a:spcAft>
              <a:buFont typeface="Arial" panose="020B0604020202020204" pitchFamily="34" charset="0"/>
              <a:buChar char="•"/>
            </a:pPr>
            <a:r>
              <a:rPr lang="en-US" sz="9600" dirty="0" err="1">
                <a:solidFill>
                  <a:schemeClr val="tx2"/>
                </a:solidFill>
              </a:rPr>
              <a:t>Gemaakte</a:t>
            </a:r>
            <a:r>
              <a:rPr lang="en-US" sz="9600" dirty="0">
                <a:solidFill>
                  <a:schemeClr val="tx2"/>
                </a:solidFill>
              </a:rPr>
              <a:t> </a:t>
            </a:r>
            <a:r>
              <a:rPr lang="en-US" sz="9600" dirty="0" err="1">
                <a:solidFill>
                  <a:schemeClr val="tx2"/>
                </a:solidFill>
              </a:rPr>
              <a:t>afspraken</a:t>
            </a:r>
            <a:r>
              <a:rPr lang="en-US" sz="9600" dirty="0">
                <a:solidFill>
                  <a:schemeClr val="tx2"/>
                </a:solidFill>
              </a:rPr>
              <a:t> </a:t>
            </a:r>
            <a:r>
              <a:rPr lang="en-US" sz="9600" dirty="0" err="1">
                <a:solidFill>
                  <a:schemeClr val="tx2"/>
                </a:solidFill>
              </a:rPr>
              <a:t>worden</a:t>
            </a:r>
            <a:r>
              <a:rPr lang="en-US" sz="9600" dirty="0">
                <a:solidFill>
                  <a:schemeClr val="tx2"/>
                </a:solidFill>
              </a:rPr>
              <a:t> </a:t>
            </a:r>
            <a:r>
              <a:rPr lang="en-US" sz="9600" dirty="0" err="1">
                <a:solidFill>
                  <a:schemeClr val="tx2"/>
                </a:solidFill>
              </a:rPr>
              <a:t>verwerkt</a:t>
            </a:r>
            <a:r>
              <a:rPr lang="en-US" sz="9600" dirty="0">
                <a:solidFill>
                  <a:schemeClr val="tx2"/>
                </a:solidFill>
              </a:rPr>
              <a:t> in het </a:t>
            </a:r>
            <a:r>
              <a:rPr lang="en-US" sz="9600" dirty="0" err="1">
                <a:solidFill>
                  <a:schemeClr val="tx2"/>
                </a:solidFill>
              </a:rPr>
              <a:t>zorgplan</a:t>
            </a:r>
            <a:endParaRPr lang="en-US" sz="9600" dirty="0">
              <a:solidFill>
                <a:schemeClr val="tx2"/>
              </a:solidFill>
            </a:endParaRPr>
          </a:p>
          <a:p>
            <a:pPr marL="285750" indent="-228600">
              <a:lnSpc>
                <a:spcPct val="90000"/>
              </a:lnSpc>
              <a:spcAft>
                <a:spcPts val="600"/>
              </a:spcAft>
              <a:buFont typeface="Arial" panose="020B0604020202020204" pitchFamily="34" charset="0"/>
              <a:buChar char="•"/>
            </a:pPr>
            <a:endParaRPr lang="en-US" sz="1700" dirty="0">
              <a:solidFill>
                <a:schemeClr val="tx2"/>
              </a:solidFill>
            </a:endParaRPr>
          </a:p>
          <a:p>
            <a:pPr marL="285750" indent="-228600">
              <a:lnSpc>
                <a:spcPct val="90000"/>
              </a:lnSpc>
              <a:spcAft>
                <a:spcPts val="600"/>
              </a:spcAft>
              <a:buFont typeface="Arial" panose="020B0604020202020204" pitchFamily="34" charset="0"/>
              <a:buChar char="•"/>
            </a:pPr>
            <a:endParaRPr lang="en-US" sz="1700" dirty="0">
              <a:solidFill>
                <a:schemeClr val="tx2"/>
              </a:solidFill>
            </a:endParaRPr>
          </a:p>
          <a:p>
            <a:pPr marL="285750" indent="-228600">
              <a:lnSpc>
                <a:spcPct val="90000"/>
              </a:lnSpc>
              <a:spcAft>
                <a:spcPts val="600"/>
              </a:spcAft>
              <a:buFont typeface="Arial" panose="020B0604020202020204" pitchFamily="34" charset="0"/>
              <a:buChar char="•"/>
            </a:pPr>
            <a:endParaRPr lang="en-US" sz="1700" dirty="0">
              <a:solidFill>
                <a:schemeClr val="tx2"/>
              </a:solidFill>
            </a:endParaRPr>
          </a:p>
          <a:p>
            <a:pPr marL="285750" indent="-228600">
              <a:lnSpc>
                <a:spcPct val="90000"/>
              </a:lnSpc>
              <a:spcAft>
                <a:spcPts val="600"/>
              </a:spcAft>
              <a:buFont typeface="Arial" panose="020B0604020202020204" pitchFamily="34" charset="0"/>
              <a:buChar char="•"/>
            </a:pPr>
            <a:endParaRPr lang="en-US" sz="1700" dirty="0">
              <a:solidFill>
                <a:schemeClr val="tx2"/>
              </a:solidFill>
            </a:endParaRPr>
          </a:p>
          <a:p>
            <a:pPr marL="285750" indent="-228600">
              <a:lnSpc>
                <a:spcPct val="90000"/>
              </a:lnSpc>
              <a:spcAft>
                <a:spcPts val="600"/>
              </a:spcAft>
              <a:buFont typeface="Arial" panose="020B0604020202020204" pitchFamily="34" charset="0"/>
              <a:buChar char="•"/>
            </a:pPr>
            <a:endParaRPr lang="en-US" sz="1700" dirty="0">
              <a:solidFill>
                <a:schemeClr val="tx2"/>
              </a:solidFill>
            </a:endParaRPr>
          </a:p>
          <a:p>
            <a:pPr marL="285750" indent="-228600">
              <a:lnSpc>
                <a:spcPct val="90000"/>
              </a:lnSpc>
              <a:spcAft>
                <a:spcPts val="600"/>
              </a:spcAft>
              <a:buFont typeface="Arial" panose="020B0604020202020204" pitchFamily="34" charset="0"/>
              <a:buChar char="•"/>
            </a:pPr>
            <a:endParaRPr lang="en-US" sz="1700" dirty="0">
              <a:solidFill>
                <a:schemeClr val="tx2"/>
              </a:solidFill>
            </a:endParaRPr>
          </a:p>
          <a:p>
            <a:pPr marL="285750" indent="-228600">
              <a:lnSpc>
                <a:spcPct val="90000"/>
              </a:lnSpc>
              <a:spcAft>
                <a:spcPts val="600"/>
              </a:spcAft>
              <a:buFont typeface="Arial" panose="020B0604020202020204" pitchFamily="34" charset="0"/>
              <a:buChar char="•"/>
            </a:pPr>
            <a:endParaRPr lang="en-US" sz="1700" dirty="0">
              <a:solidFill>
                <a:schemeClr val="tx2"/>
              </a:solidFill>
            </a:endParaRPr>
          </a:p>
          <a:p>
            <a:pPr marL="285750" indent="-228600">
              <a:lnSpc>
                <a:spcPct val="90000"/>
              </a:lnSpc>
              <a:spcAft>
                <a:spcPts val="600"/>
              </a:spcAft>
              <a:buFont typeface="Arial" panose="020B0604020202020204" pitchFamily="34" charset="0"/>
              <a:buChar char="•"/>
            </a:pPr>
            <a:endParaRPr lang="en-US" sz="1700" dirty="0">
              <a:solidFill>
                <a:schemeClr val="tx2"/>
              </a:solidFill>
            </a:endParaRPr>
          </a:p>
          <a:p>
            <a:pPr marL="285750" indent="-228600">
              <a:lnSpc>
                <a:spcPct val="90000"/>
              </a:lnSpc>
              <a:spcAft>
                <a:spcPts val="600"/>
              </a:spcAft>
              <a:buFont typeface="Arial" panose="020B0604020202020204" pitchFamily="34" charset="0"/>
              <a:buChar char="•"/>
            </a:pPr>
            <a:endParaRPr lang="en-US" sz="1700" dirty="0">
              <a:solidFill>
                <a:schemeClr val="tx2"/>
              </a:solidFill>
            </a:endParaRPr>
          </a:p>
        </p:txBody>
      </p:sp>
      <p:grpSp>
        <p:nvGrpSpPr>
          <p:cNvPr id="18" name="Group 17">
            <a:extLst>
              <a:ext uri="{FF2B5EF4-FFF2-40B4-BE49-F238E27FC236}">
                <a16:creationId xmlns:a16="http://schemas.microsoft.com/office/drawing/2014/main" id="{9DB3963A-4187-4A72-9DA4-CA6BADE22931}"/>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rot="5400000">
            <a:off x="9072780" y="3734338"/>
            <a:ext cx="3878664" cy="2368659"/>
            <a:chOff x="6867015" y="-1"/>
            <a:chExt cx="5324985" cy="3251912"/>
          </a:xfrm>
          <a:solidFill>
            <a:schemeClr val="accent5">
              <a:alpha val="10000"/>
            </a:schemeClr>
          </a:solidFill>
        </p:grpSpPr>
        <p:sp>
          <p:nvSpPr>
            <p:cNvPr id="19" name="Freeform: Shape 18">
              <a:extLst>
                <a:ext uri="{FF2B5EF4-FFF2-40B4-BE49-F238E27FC236}">
                  <a16:creationId xmlns:a16="http://schemas.microsoft.com/office/drawing/2014/main" id="{2428E75E-001A-4568-B035-574F1303EF5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867015" y="-1"/>
              <a:ext cx="5324985" cy="3251912"/>
            </a:xfrm>
            <a:custGeom>
              <a:avLst/>
              <a:gdLst>
                <a:gd name="connsiteX0" fmla="*/ 0 w 5324985"/>
                <a:gd name="connsiteY0" fmla="*/ 0 h 3251912"/>
                <a:gd name="connsiteX1" fmla="*/ 36826 w 5324985"/>
                <a:gd name="connsiteY1" fmla="*/ 0 h 3251912"/>
                <a:gd name="connsiteX2" fmla="*/ 45003 w 5324985"/>
                <a:gd name="connsiteY2" fmla="*/ 152909 h 3251912"/>
                <a:gd name="connsiteX3" fmla="*/ 68956 w 5324985"/>
                <a:gd name="connsiteY3" fmla="*/ 308600 h 3251912"/>
                <a:gd name="connsiteX4" fmla="*/ 167774 w 5324985"/>
                <a:gd name="connsiteY4" fmla="*/ 607968 h 3251912"/>
                <a:gd name="connsiteX5" fmla="*/ 201857 w 5324985"/>
                <a:gd name="connsiteY5" fmla="*/ 679539 h 3251912"/>
                <a:gd name="connsiteX6" fmla="*/ 239741 w 5324985"/>
                <a:gd name="connsiteY6" fmla="*/ 749488 h 3251912"/>
                <a:gd name="connsiteX7" fmla="*/ 323724 w 5324985"/>
                <a:gd name="connsiteY7" fmla="*/ 885101 h 3251912"/>
                <a:gd name="connsiteX8" fmla="*/ 416412 w 5324985"/>
                <a:gd name="connsiteY8" fmla="*/ 1016081 h 3251912"/>
                <a:gd name="connsiteX9" fmla="*/ 515719 w 5324985"/>
                <a:gd name="connsiteY9" fmla="*/ 1143356 h 3251912"/>
                <a:gd name="connsiteX10" fmla="*/ 722427 w 5324985"/>
                <a:gd name="connsiteY10" fmla="*/ 1395127 h 3251912"/>
                <a:gd name="connsiteX11" fmla="*/ 825780 w 5324985"/>
                <a:gd name="connsiteY11" fmla="*/ 1522749 h 3251912"/>
                <a:gd name="connsiteX12" fmla="*/ 926314 w 5324985"/>
                <a:gd name="connsiteY12" fmla="*/ 1651992 h 3251912"/>
                <a:gd name="connsiteX13" fmla="*/ 1026848 w 5324985"/>
                <a:gd name="connsiteY13" fmla="*/ 1776836 h 3251912"/>
                <a:gd name="connsiteX14" fmla="*/ 1131918 w 5324985"/>
                <a:gd name="connsiteY14" fmla="*/ 1897393 h 3251912"/>
                <a:gd name="connsiteX15" fmla="*/ 1354688 w 5324985"/>
                <a:gd name="connsiteY15" fmla="*/ 2124728 h 3251912"/>
                <a:gd name="connsiteX16" fmla="*/ 1855027 w 5324985"/>
                <a:gd name="connsiteY16" fmla="*/ 2504236 h 3251912"/>
                <a:gd name="connsiteX17" fmla="*/ 2131618 w 5324985"/>
                <a:gd name="connsiteY17" fmla="*/ 2646913 h 3251912"/>
                <a:gd name="connsiteX18" fmla="*/ 2423534 w 5324985"/>
                <a:gd name="connsiteY18" fmla="*/ 2754732 h 3251912"/>
                <a:gd name="connsiteX19" fmla="*/ 2727588 w 5324985"/>
                <a:gd name="connsiteY19" fmla="*/ 2829197 h 3251912"/>
                <a:gd name="connsiteX20" fmla="*/ 3041083 w 5324985"/>
                <a:gd name="connsiteY20" fmla="*/ 2870890 h 3251912"/>
                <a:gd name="connsiteX21" fmla="*/ 3360340 w 5324985"/>
                <a:gd name="connsiteY21" fmla="*/ 2883976 h 3251912"/>
                <a:gd name="connsiteX22" fmla="*/ 3439663 w 5324985"/>
                <a:gd name="connsiteY22" fmla="*/ 2883396 h 3251912"/>
                <a:gd name="connsiteX23" fmla="*/ 3478529 w 5324985"/>
                <a:gd name="connsiteY23" fmla="*/ 2882471 h 3251912"/>
                <a:gd name="connsiteX24" fmla="*/ 3517271 w 5324985"/>
                <a:gd name="connsiteY24" fmla="*/ 2880616 h 3251912"/>
                <a:gd name="connsiteX25" fmla="*/ 3671260 w 5324985"/>
                <a:gd name="connsiteY25" fmla="*/ 2867878 h 3251912"/>
                <a:gd name="connsiteX26" fmla="*/ 4265268 w 5324985"/>
                <a:gd name="connsiteY26" fmla="*/ 2716283 h 3251912"/>
                <a:gd name="connsiteX27" fmla="*/ 4546395 w 5324985"/>
                <a:gd name="connsiteY27" fmla="*/ 2584724 h 3251912"/>
                <a:gd name="connsiteX28" fmla="*/ 4817837 w 5324985"/>
                <a:gd name="connsiteY28" fmla="*/ 2424674 h 3251912"/>
                <a:gd name="connsiteX29" fmla="*/ 5081677 w 5324985"/>
                <a:gd name="connsiteY29" fmla="*/ 2243548 h 3251912"/>
                <a:gd name="connsiteX30" fmla="*/ 5211881 w 5324985"/>
                <a:gd name="connsiteY30" fmla="*/ 2147658 h 3251912"/>
                <a:gd name="connsiteX31" fmla="*/ 5324985 w 5324985"/>
                <a:gd name="connsiteY31" fmla="*/ 2062128 h 3251912"/>
                <a:gd name="connsiteX32" fmla="*/ 5324985 w 5324985"/>
                <a:gd name="connsiteY32" fmla="*/ 2514993 h 3251912"/>
                <a:gd name="connsiteX33" fmla="*/ 5314867 w 5324985"/>
                <a:gd name="connsiteY33" fmla="*/ 2522881 h 3251912"/>
                <a:gd name="connsiteX34" fmla="*/ 5038276 w 5324985"/>
                <a:gd name="connsiteY34" fmla="*/ 2722421 h 3251912"/>
                <a:gd name="connsiteX35" fmla="*/ 4741701 w 5324985"/>
                <a:gd name="connsiteY35" fmla="*/ 2904937 h 3251912"/>
                <a:gd name="connsiteX36" fmla="*/ 4420728 w 5324985"/>
                <a:gd name="connsiteY36" fmla="*/ 3058848 h 3251912"/>
                <a:gd name="connsiteX37" fmla="*/ 3717481 w 5324985"/>
                <a:gd name="connsiteY37" fmla="*/ 3237079 h 3251912"/>
                <a:gd name="connsiteX38" fmla="*/ 3535661 w 5324985"/>
                <a:gd name="connsiteY38" fmla="*/ 3249934 h 3251912"/>
                <a:gd name="connsiteX39" fmla="*/ 3490175 w 5324985"/>
                <a:gd name="connsiteY39" fmla="*/ 3251555 h 3251912"/>
                <a:gd name="connsiteX40" fmla="*/ 3444813 w 5324985"/>
                <a:gd name="connsiteY40" fmla="*/ 3251787 h 3251912"/>
                <a:gd name="connsiteX41" fmla="*/ 3355681 w 5324985"/>
                <a:gd name="connsiteY41" fmla="*/ 3250745 h 3251912"/>
                <a:gd name="connsiteX42" fmla="*/ 3179011 w 5324985"/>
                <a:gd name="connsiteY42" fmla="*/ 3243795 h 3251912"/>
                <a:gd name="connsiteX43" fmla="*/ 3002217 w 5324985"/>
                <a:gd name="connsiteY43" fmla="*/ 3227814 h 3251912"/>
                <a:gd name="connsiteX44" fmla="*/ 2650103 w 5324985"/>
                <a:gd name="connsiteY44" fmla="*/ 3170836 h 3251912"/>
                <a:gd name="connsiteX45" fmla="*/ 2305836 w 5324985"/>
                <a:gd name="connsiteY45" fmla="*/ 3072514 h 3251912"/>
                <a:gd name="connsiteX46" fmla="*/ 1978611 w 5324985"/>
                <a:gd name="connsiteY46" fmla="*/ 2929952 h 3251912"/>
                <a:gd name="connsiteX47" fmla="*/ 1678235 w 5324985"/>
                <a:gd name="connsiteY47" fmla="*/ 2744424 h 3251912"/>
                <a:gd name="connsiteX48" fmla="*/ 1175688 w 5324985"/>
                <a:gd name="connsiteY48" fmla="*/ 2277018 h 3251912"/>
                <a:gd name="connsiteX49" fmla="*/ 971310 w 5324985"/>
                <a:gd name="connsiteY49" fmla="*/ 2012044 h 3251912"/>
                <a:gd name="connsiteX50" fmla="*/ 790717 w 5324985"/>
                <a:gd name="connsiteY50" fmla="*/ 1735723 h 3251912"/>
                <a:gd name="connsiteX51" fmla="*/ 706488 w 5324985"/>
                <a:gd name="connsiteY51" fmla="*/ 1598604 h 3251912"/>
                <a:gd name="connsiteX52" fmla="*/ 618951 w 5324985"/>
                <a:gd name="connsiteY52" fmla="*/ 1463802 h 3251912"/>
                <a:gd name="connsiteX53" fmla="*/ 436273 w 5324985"/>
                <a:gd name="connsiteY53" fmla="*/ 1195355 h 3251912"/>
                <a:gd name="connsiteX54" fmla="*/ 346896 w 5324985"/>
                <a:gd name="connsiteY54" fmla="*/ 1058816 h 3251912"/>
                <a:gd name="connsiteX55" fmla="*/ 261809 w 5324985"/>
                <a:gd name="connsiteY55" fmla="*/ 919264 h 3251912"/>
                <a:gd name="connsiteX56" fmla="*/ 118487 w 5324985"/>
                <a:gd name="connsiteY56" fmla="*/ 626498 h 3251912"/>
                <a:gd name="connsiteX57" fmla="*/ 28130 w 5324985"/>
                <a:gd name="connsiteY57" fmla="*/ 315781 h 3251912"/>
                <a:gd name="connsiteX58" fmla="*/ 6751 w 5324985"/>
                <a:gd name="connsiteY58" fmla="*/ 156195 h 32519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Lst>
              <a:rect l="l" t="t" r="r" b="b"/>
              <a:pathLst>
                <a:path w="5324985" h="3251912">
                  <a:moveTo>
                    <a:pt x="0" y="0"/>
                  </a:moveTo>
                  <a:lnTo>
                    <a:pt x="36826" y="0"/>
                  </a:lnTo>
                  <a:lnTo>
                    <a:pt x="45003" y="152909"/>
                  </a:lnTo>
                  <a:cubicBezTo>
                    <a:pt x="50351" y="205154"/>
                    <a:pt x="58290" y="257123"/>
                    <a:pt x="68956" y="308600"/>
                  </a:cubicBezTo>
                  <a:cubicBezTo>
                    <a:pt x="91393" y="411324"/>
                    <a:pt x="123882" y="511847"/>
                    <a:pt x="167774" y="607968"/>
                  </a:cubicBezTo>
                  <a:cubicBezTo>
                    <a:pt x="178195" y="632173"/>
                    <a:pt x="190333" y="655798"/>
                    <a:pt x="201857" y="679539"/>
                  </a:cubicBezTo>
                  <a:cubicBezTo>
                    <a:pt x="214363" y="702933"/>
                    <a:pt x="226255" y="726557"/>
                    <a:pt x="239741" y="749488"/>
                  </a:cubicBezTo>
                  <a:cubicBezTo>
                    <a:pt x="265488" y="795812"/>
                    <a:pt x="294176" y="840746"/>
                    <a:pt x="323724" y="885101"/>
                  </a:cubicBezTo>
                  <a:cubicBezTo>
                    <a:pt x="353149" y="929572"/>
                    <a:pt x="384657" y="972885"/>
                    <a:pt x="416412" y="1016081"/>
                  </a:cubicBezTo>
                  <a:cubicBezTo>
                    <a:pt x="448655" y="1058931"/>
                    <a:pt x="482127" y="1101202"/>
                    <a:pt x="515719" y="1143356"/>
                  </a:cubicBezTo>
                  <a:cubicBezTo>
                    <a:pt x="583027" y="1227782"/>
                    <a:pt x="653402" y="1310470"/>
                    <a:pt x="722427" y="1395127"/>
                  </a:cubicBezTo>
                  <a:cubicBezTo>
                    <a:pt x="757123" y="1437282"/>
                    <a:pt x="791697" y="1479783"/>
                    <a:pt x="825780" y="1522749"/>
                  </a:cubicBezTo>
                  <a:cubicBezTo>
                    <a:pt x="859742" y="1565367"/>
                    <a:pt x="893457" y="1610649"/>
                    <a:pt x="926314" y="1651992"/>
                  </a:cubicBezTo>
                  <a:cubicBezTo>
                    <a:pt x="958927" y="1694379"/>
                    <a:pt x="993132" y="1735492"/>
                    <a:pt x="1026848" y="1776836"/>
                  </a:cubicBezTo>
                  <a:cubicBezTo>
                    <a:pt x="1061545" y="1817485"/>
                    <a:pt x="1095996" y="1858133"/>
                    <a:pt x="1131918" y="1897393"/>
                  </a:cubicBezTo>
                  <a:cubicBezTo>
                    <a:pt x="1203273" y="1976376"/>
                    <a:pt x="1277447" y="2052463"/>
                    <a:pt x="1354688" y="2124728"/>
                  </a:cubicBezTo>
                  <a:cubicBezTo>
                    <a:pt x="1509411" y="2268911"/>
                    <a:pt x="1676396" y="2397575"/>
                    <a:pt x="1855027" y="2504236"/>
                  </a:cubicBezTo>
                  <a:cubicBezTo>
                    <a:pt x="1944528" y="2557277"/>
                    <a:pt x="2036357" y="2605917"/>
                    <a:pt x="2131618" y="2646913"/>
                  </a:cubicBezTo>
                  <a:cubicBezTo>
                    <a:pt x="2226267" y="2689068"/>
                    <a:pt x="2323981" y="2724622"/>
                    <a:pt x="2423534" y="2754732"/>
                  </a:cubicBezTo>
                  <a:cubicBezTo>
                    <a:pt x="2523087" y="2784958"/>
                    <a:pt x="2624602" y="2809394"/>
                    <a:pt x="2727588" y="2829197"/>
                  </a:cubicBezTo>
                  <a:cubicBezTo>
                    <a:pt x="2830698" y="2848653"/>
                    <a:pt x="2935522" y="2861971"/>
                    <a:pt x="3041083" y="2870890"/>
                  </a:cubicBezTo>
                  <a:cubicBezTo>
                    <a:pt x="3146644" y="2879922"/>
                    <a:pt x="3253307" y="2883860"/>
                    <a:pt x="3360340" y="2883976"/>
                  </a:cubicBezTo>
                  <a:cubicBezTo>
                    <a:pt x="3387067" y="2883976"/>
                    <a:pt x="3414162" y="2884439"/>
                    <a:pt x="3439663" y="2883396"/>
                  </a:cubicBezTo>
                  <a:lnTo>
                    <a:pt x="3478529" y="2882471"/>
                  </a:lnTo>
                  <a:lnTo>
                    <a:pt x="3517271" y="2880616"/>
                  </a:lnTo>
                  <a:cubicBezTo>
                    <a:pt x="3568887" y="2878417"/>
                    <a:pt x="3620257" y="2873552"/>
                    <a:pt x="3671260" y="2867878"/>
                  </a:cubicBezTo>
                  <a:cubicBezTo>
                    <a:pt x="3875515" y="2844253"/>
                    <a:pt x="4074253" y="2792486"/>
                    <a:pt x="4265268" y="2716283"/>
                  </a:cubicBezTo>
                  <a:cubicBezTo>
                    <a:pt x="4361020" y="2678529"/>
                    <a:pt x="4454444" y="2633710"/>
                    <a:pt x="4546395" y="2584724"/>
                  </a:cubicBezTo>
                  <a:cubicBezTo>
                    <a:pt x="4638470" y="2535967"/>
                    <a:pt x="4728827" y="2481885"/>
                    <a:pt x="4817837" y="2424674"/>
                  </a:cubicBezTo>
                  <a:cubicBezTo>
                    <a:pt x="4906846" y="2367348"/>
                    <a:pt x="4994385" y="2306317"/>
                    <a:pt x="5081677" y="2243548"/>
                  </a:cubicBezTo>
                  <a:cubicBezTo>
                    <a:pt x="5125201" y="2212164"/>
                    <a:pt x="5168603" y="2179969"/>
                    <a:pt x="5211881" y="2147658"/>
                  </a:cubicBezTo>
                  <a:lnTo>
                    <a:pt x="5324985" y="2062128"/>
                  </a:lnTo>
                  <a:lnTo>
                    <a:pt x="5324985" y="2514993"/>
                  </a:lnTo>
                  <a:lnTo>
                    <a:pt x="5314867" y="2522881"/>
                  </a:lnTo>
                  <a:cubicBezTo>
                    <a:pt x="5225490" y="2591325"/>
                    <a:pt x="5133783" y="2658379"/>
                    <a:pt x="5038276" y="2722421"/>
                  </a:cubicBezTo>
                  <a:cubicBezTo>
                    <a:pt x="4942892" y="2786348"/>
                    <a:pt x="4844810" y="2848422"/>
                    <a:pt x="4741701" y="2904937"/>
                  </a:cubicBezTo>
                  <a:cubicBezTo>
                    <a:pt x="4638592" y="2961337"/>
                    <a:pt x="4531929" y="3013683"/>
                    <a:pt x="4420728" y="3058848"/>
                  </a:cubicBezTo>
                  <a:cubicBezTo>
                    <a:pt x="4199063" y="3150338"/>
                    <a:pt x="3959621" y="3211485"/>
                    <a:pt x="3717481" y="3237079"/>
                  </a:cubicBezTo>
                  <a:cubicBezTo>
                    <a:pt x="3656914" y="3243101"/>
                    <a:pt x="3596227" y="3247966"/>
                    <a:pt x="3535661" y="3249934"/>
                  </a:cubicBezTo>
                  <a:lnTo>
                    <a:pt x="3490175" y="3251555"/>
                  </a:lnTo>
                  <a:lnTo>
                    <a:pt x="3444813" y="3251787"/>
                  </a:lnTo>
                  <a:cubicBezTo>
                    <a:pt x="3414162" y="3252250"/>
                    <a:pt x="3385105" y="3251324"/>
                    <a:pt x="3355681" y="3250745"/>
                  </a:cubicBezTo>
                  <a:cubicBezTo>
                    <a:pt x="3296954" y="3250050"/>
                    <a:pt x="3237860" y="3246692"/>
                    <a:pt x="3179011" y="3243795"/>
                  </a:cubicBezTo>
                  <a:cubicBezTo>
                    <a:pt x="3120039" y="3239164"/>
                    <a:pt x="3061067" y="3234878"/>
                    <a:pt x="3002217" y="3227814"/>
                  </a:cubicBezTo>
                  <a:cubicBezTo>
                    <a:pt x="2884397" y="3214496"/>
                    <a:pt x="2766699" y="3196314"/>
                    <a:pt x="2650103" y="3170836"/>
                  </a:cubicBezTo>
                  <a:cubicBezTo>
                    <a:pt x="2533510" y="3145358"/>
                    <a:pt x="2418263" y="3112583"/>
                    <a:pt x="2305836" y="3072514"/>
                  </a:cubicBezTo>
                  <a:cubicBezTo>
                    <a:pt x="2193410" y="3032328"/>
                    <a:pt x="2083926" y="2984383"/>
                    <a:pt x="1978611" y="2929952"/>
                  </a:cubicBezTo>
                  <a:cubicBezTo>
                    <a:pt x="1873663" y="2874711"/>
                    <a:pt x="1772884" y="2812985"/>
                    <a:pt x="1678235" y="2744424"/>
                  </a:cubicBezTo>
                  <a:cubicBezTo>
                    <a:pt x="1488201" y="2608001"/>
                    <a:pt x="1321708" y="2448068"/>
                    <a:pt x="1175688" y="2277018"/>
                  </a:cubicBezTo>
                  <a:cubicBezTo>
                    <a:pt x="1102985" y="2191086"/>
                    <a:pt x="1035309" y="2102377"/>
                    <a:pt x="971310" y="2012044"/>
                  </a:cubicBezTo>
                  <a:cubicBezTo>
                    <a:pt x="907188" y="1921714"/>
                    <a:pt x="847358" y="1829413"/>
                    <a:pt x="790717" y="1735723"/>
                  </a:cubicBezTo>
                  <a:cubicBezTo>
                    <a:pt x="761782" y="1688357"/>
                    <a:pt x="735300" y="1644002"/>
                    <a:pt x="706488" y="1598604"/>
                  </a:cubicBezTo>
                  <a:cubicBezTo>
                    <a:pt x="677922" y="1553555"/>
                    <a:pt x="648866" y="1508505"/>
                    <a:pt x="618951" y="1463802"/>
                  </a:cubicBezTo>
                  <a:lnTo>
                    <a:pt x="436273" y="1195355"/>
                  </a:lnTo>
                  <a:cubicBezTo>
                    <a:pt x="405990" y="1150189"/>
                    <a:pt x="376075" y="1104792"/>
                    <a:pt x="346896" y="1058816"/>
                  </a:cubicBezTo>
                  <a:cubicBezTo>
                    <a:pt x="317716" y="1012838"/>
                    <a:pt x="288782" y="966747"/>
                    <a:pt x="261809" y="919264"/>
                  </a:cubicBezTo>
                  <a:cubicBezTo>
                    <a:pt x="207742" y="824764"/>
                    <a:pt x="158088" y="727485"/>
                    <a:pt x="118487" y="626498"/>
                  </a:cubicBezTo>
                  <a:cubicBezTo>
                    <a:pt x="78151" y="525859"/>
                    <a:pt x="48237" y="421515"/>
                    <a:pt x="28130" y="315781"/>
                  </a:cubicBezTo>
                  <a:cubicBezTo>
                    <a:pt x="18506" y="262914"/>
                    <a:pt x="11425" y="209642"/>
                    <a:pt x="6751" y="156195"/>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64AC8CFC-1164-4525-82A0-25F75ADCF4C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916467" y="-1"/>
              <a:ext cx="5275533" cy="2980757"/>
            </a:xfrm>
            <a:custGeom>
              <a:avLst/>
              <a:gdLst>
                <a:gd name="connsiteX0" fmla="*/ 0 w 5275533"/>
                <a:gd name="connsiteY0" fmla="*/ 0 h 2980757"/>
                <a:gd name="connsiteX1" fmla="*/ 201166 w 5275533"/>
                <a:gd name="connsiteY1" fmla="*/ 0 h 2980757"/>
                <a:gd name="connsiteX2" fmla="*/ 206734 w 5275533"/>
                <a:gd name="connsiteY2" fmla="*/ 89286 h 2980757"/>
                <a:gd name="connsiteX3" fmla="*/ 232051 w 5275533"/>
                <a:gd name="connsiteY3" fmla="*/ 226897 h 2980757"/>
                <a:gd name="connsiteX4" fmla="*/ 332707 w 5275533"/>
                <a:gd name="connsiteY4" fmla="*/ 487120 h 2980757"/>
                <a:gd name="connsiteX5" fmla="*/ 402959 w 5275533"/>
                <a:gd name="connsiteY5" fmla="*/ 609647 h 2980757"/>
                <a:gd name="connsiteX6" fmla="*/ 483631 w 5275533"/>
                <a:gd name="connsiteY6" fmla="*/ 728236 h 2980757"/>
                <a:gd name="connsiteX7" fmla="*/ 669986 w 5275533"/>
                <a:gd name="connsiteY7" fmla="*/ 957424 h 2980757"/>
                <a:gd name="connsiteX8" fmla="*/ 871667 w 5275533"/>
                <a:gd name="connsiteY8" fmla="*/ 1188348 h 2980757"/>
                <a:gd name="connsiteX9" fmla="*/ 971956 w 5275533"/>
                <a:gd name="connsiteY9" fmla="*/ 1308905 h 2980757"/>
                <a:gd name="connsiteX10" fmla="*/ 1020139 w 5275533"/>
                <a:gd name="connsiteY10" fmla="*/ 1368084 h 2980757"/>
                <a:gd name="connsiteX11" fmla="*/ 1067340 w 5275533"/>
                <a:gd name="connsiteY11" fmla="*/ 1424715 h 2980757"/>
                <a:gd name="connsiteX12" fmla="*/ 1472909 w 5275533"/>
                <a:gd name="connsiteY12" fmla="*/ 1843252 h 2980757"/>
                <a:gd name="connsiteX13" fmla="*/ 1688567 w 5275533"/>
                <a:gd name="connsiteY13" fmla="*/ 2031559 h 2980757"/>
                <a:gd name="connsiteX14" fmla="*/ 1914401 w 5275533"/>
                <a:gd name="connsiteY14" fmla="*/ 2205156 h 2980757"/>
                <a:gd name="connsiteX15" fmla="*/ 2418909 w 5275533"/>
                <a:gd name="connsiteY15" fmla="*/ 2479741 h 2980757"/>
                <a:gd name="connsiteX16" fmla="*/ 2701141 w 5275533"/>
                <a:gd name="connsiteY16" fmla="*/ 2557333 h 2980757"/>
                <a:gd name="connsiteX17" fmla="*/ 2773475 w 5275533"/>
                <a:gd name="connsiteY17" fmla="*/ 2570999 h 2980757"/>
                <a:gd name="connsiteX18" fmla="*/ 2846424 w 5275533"/>
                <a:gd name="connsiteY18" fmla="*/ 2582465 h 2980757"/>
                <a:gd name="connsiteX19" fmla="*/ 2993669 w 5275533"/>
                <a:gd name="connsiteY19" fmla="*/ 2598909 h 2980757"/>
                <a:gd name="connsiteX20" fmla="*/ 3067721 w 5275533"/>
                <a:gd name="connsiteY20" fmla="*/ 2604237 h 2980757"/>
                <a:gd name="connsiteX21" fmla="*/ 3142019 w 5275533"/>
                <a:gd name="connsiteY21" fmla="*/ 2607943 h 2980757"/>
                <a:gd name="connsiteX22" fmla="*/ 3216561 w 5275533"/>
                <a:gd name="connsiteY22" fmla="*/ 2609564 h 2980757"/>
                <a:gd name="connsiteX23" fmla="*/ 3291225 w 5275533"/>
                <a:gd name="connsiteY23" fmla="*/ 2609217 h 2980757"/>
                <a:gd name="connsiteX24" fmla="*/ 3328619 w 5275533"/>
                <a:gd name="connsiteY24" fmla="*/ 2608869 h 2980757"/>
                <a:gd name="connsiteX25" fmla="*/ 3364665 w 5275533"/>
                <a:gd name="connsiteY25" fmla="*/ 2607363 h 2980757"/>
                <a:gd name="connsiteX26" fmla="*/ 3400587 w 5275533"/>
                <a:gd name="connsiteY26" fmla="*/ 2605627 h 2980757"/>
                <a:gd name="connsiteX27" fmla="*/ 3436387 w 5275533"/>
                <a:gd name="connsiteY27" fmla="*/ 2602847 h 2980757"/>
                <a:gd name="connsiteX28" fmla="*/ 3578361 w 5275533"/>
                <a:gd name="connsiteY28" fmla="*/ 2586286 h 2980757"/>
                <a:gd name="connsiteX29" fmla="*/ 4119159 w 5275533"/>
                <a:gd name="connsiteY29" fmla="*/ 2418594 h 2980757"/>
                <a:gd name="connsiteX30" fmla="*/ 4618765 w 5275533"/>
                <a:gd name="connsiteY30" fmla="*/ 2124668 h 2980757"/>
                <a:gd name="connsiteX31" fmla="*/ 4739895 w 5275533"/>
                <a:gd name="connsiteY31" fmla="*/ 2038275 h 2980757"/>
                <a:gd name="connsiteX32" fmla="*/ 4861027 w 5275533"/>
                <a:gd name="connsiteY32" fmla="*/ 1948986 h 2980757"/>
                <a:gd name="connsiteX33" fmla="*/ 5106354 w 5275533"/>
                <a:gd name="connsiteY33" fmla="*/ 1763690 h 2980757"/>
                <a:gd name="connsiteX34" fmla="*/ 5275533 w 5275533"/>
                <a:gd name="connsiteY34" fmla="*/ 1641017 h 2980757"/>
                <a:gd name="connsiteX35" fmla="*/ 5275533 w 5275533"/>
                <a:gd name="connsiteY35" fmla="*/ 2257481 h 2980757"/>
                <a:gd name="connsiteX36" fmla="*/ 5168881 w 5275533"/>
                <a:gd name="connsiteY36" fmla="*/ 2332084 h 2980757"/>
                <a:gd name="connsiteX37" fmla="*/ 5036225 w 5275533"/>
                <a:gd name="connsiteY37" fmla="*/ 2421489 h 2980757"/>
                <a:gd name="connsiteX38" fmla="*/ 4899401 w 5275533"/>
                <a:gd name="connsiteY38" fmla="*/ 2508347 h 2980757"/>
                <a:gd name="connsiteX39" fmla="*/ 4612145 w 5275533"/>
                <a:gd name="connsiteY39" fmla="*/ 2671407 h 2980757"/>
                <a:gd name="connsiteX40" fmla="*/ 4303187 w 5275533"/>
                <a:gd name="connsiteY40" fmla="*/ 2810030 h 2980757"/>
                <a:gd name="connsiteX41" fmla="*/ 3630835 w 5275533"/>
                <a:gd name="connsiteY41" fmla="*/ 2969500 h 2980757"/>
                <a:gd name="connsiteX42" fmla="*/ 3457719 w 5275533"/>
                <a:gd name="connsiteY42" fmla="*/ 2979808 h 2980757"/>
                <a:gd name="connsiteX43" fmla="*/ 3414441 w 5275533"/>
                <a:gd name="connsiteY43" fmla="*/ 2980733 h 2980757"/>
                <a:gd name="connsiteX44" fmla="*/ 3371285 w 5275533"/>
                <a:gd name="connsiteY44" fmla="*/ 2980502 h 2980757"/>
                <a:gd name="connsiteX45" fmla="*/ 3328252 w 5275533"/>
                <a:gd name="connsiteY45" fmla="*/ 2980039 h 2980757"/>
                <a:gd name="connsiteX46" fmla="*/ 3286445 w 5275533"/>
                <a:gd name="connsiteY46" fmla="*/ 2978534 h 2980757"/>
                <a:gd name="connsiteX47" fmla="*/ 2952475 w 5275533"/>
                <a:gd name="connsiteY47" fmla="*/ 2953402 h 2980757"/>
                <a:gd name="connsiteX48" fmla="*/ 2620591 w 5275533"/>
                <a:gd name="connsiteY48" fmla="*/ 2898046 h 2980757"/>
                <a:gd name="connsiteX49" fmla="*/ 2294591 w 5275533"/>
                <a:gd name="connsiteY49" fmla="*/ 2811305 h 2980757"/>
                <a:gd name="connsiteX50" fmla="*/ 1670544 w 5275533"/>
                <a:gd name="connsiteY50" fmla="*/ 2550501 h 2980757"/>
                <a:gd name="connsiteX51" fmla="*/ 1144703 w 5275533"/>
                <a:gd name="connsiteY51" fmla="*/ 2144472 h 2980757"/>
                <a:gd name="connsiteX52" fmla="*/ 931497 w 5275533"/>
                <a:gd name="connsiteY52" fmla="*/ 1900114 h 2980757"/>
                <a:gd name="connsiteX53" fmla="*/ 745265 w 5275533"/>
                <a:gd name="connsiteY53" fmla="*/ 1641395 h 2980757"/>
                <a:gd name="connsiteX54" fmla="*/ 701741 w 5275533"/>
                <a:gd name="connsiteY54" fmla="*/ 1575500 h 2980757"/>
                <a:gd name="connsiteX55" fmla="*/ 660178 w 5275533"/>
                <a:gd name="connsiteY55" fmla="*/ 1511573 h 2980757"/>
                <a:gd name="connsiteX56" fmla="*/ 578158 w 5275533"/>
                <a:gd name="connsiteY56" fmla="*/ 1387656 h 2980757"/>
                <a:gd name="connsiteX57" fmla="*/ 408230 w 5275533"/>
                <a:gd name="connsiteY57" fmla="*/ 1134497 h 2980757"/>
                <a:gd name="connsiteX58" fmla="*/ 242349 w 5275533"/>
                <a:gd name="connsiteY58" fmla="*/ 866860 h 2980757"/>
                <a:gd name="connsiteX59" fmla="*/ 167562 w 5275533"/>
                <a:gd name="connsiteY59" fmla="*/ 724994 h 2980757"/>
                <a:gd name="connsiteX60" fmla="*/ 104054 w 5275533"/>
                <a:gd name="connsiteY60" fmla="*/ 576525 h 2980757"/>
                <a:gd name="connsiteX61" fmla="*/ 55381 w 5275533"/>
                <a:gd name="connsiteY61" fmla="*/ 422499 h 2980757"/>
                <a:gd name="connsiteX62" fmla="*/ 37236 w 5275533"/>
                <a:gd name="connsiteY62" fmla="*/ 343980 h 2980757"/>
                <a:gd name="connsiteX63" fmla="*/ 29267 w 5275533"/>
                <a:gd name="connsiteY63" fmla="*/ 304604 h 2980757"/>
                <a:gd name="connsiteX64" fmla="*/ 22646 w 5275533"/>
                <a:gd name="connsiteY64" fmla="*/ 265113 h 2980757"/>
                <a:gd name="connsiteX65" fmla="*/ 3903 w 5275533"/>
                <a:gd name="connsiteY65" fmla="*/ 106787 h 29807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Lst>
              <a:rect l="l" t="t" r="r" b="b"/>
              <a:pathLst>
                <a:path w="5275533" h="2980757">
                  <a:moveTo>
                    <a:pt x="0" y="0"/>
                  </a:moveTo>
                  <a:lnTo>
                    <a:pt x="201166" y="0"/>
                  </a:lnTo>
                  <a:lnTo>
                    <a:pt x="206734" y="89286"/>
                  </a:lnTo>
                  <a:cubicBezTo>
                    <a:pt x="212220" y="135755"/>
                    <a:pt x="220465" y="181731"/>
                    <a:pt x="232051" y="226897"/>
                  </a:cubicBezTo>
                  <a:cubicBezTo>
                    <a:pt x="254855" y="317344"/>
                    <a:pt x="290287" y="403854"/>
                    <a:pt x="332707" y="487120"/>
                  </a:cubicBezTo>
                  <a:cubicBezTo>
                    <a:pt x="354163" y="528696"/>
                    <a:pt x="377948" y="569461"/>
                    <a:pt x="402959" y="609647"/>
                  </a:cubicBezTo>
                  <a:cubicBezTo>
                    <a:pt x="428337" y="649717"/>
                    <a:pt x="455433" y="689209"/>
                    <a:pt x="483631" y="728236"/>
                  </a:cubicBezTo>
                  <a:cubicBezTo>
                    <a:pt x="540764" y="806061"/>
                    <a:pt x="604271" y="881569"/>
                    <a:pt x="669986" y="957424"/>
                  </a:cubicBezTo>
                  <a:cubicBezTo>
                    <a:pt x="735701" y="1033395"/>
                    <a:pt x="804359" y="1109366"/>
                    <a:pt x="871667" y="1188348"/>
                  </a:cubicBezTo>
                  <a:cubicBezTo>
                    <a:pt x="905383" y="1227723"/>
                    <a:pt x="938731" y="1268025"/>
                    <a:pt x="971956" y="1308905"/>
                  </a:cubicBezTo>
                  <a:lnTo>
                    <a:pt x="1020139" y="1368084"/>
                  </a:lnTo>
                  <a:cubicBezTo>
                    <a:pt x="1035954" y="1386962"/>
                    <a:pt x="1051035" y="1406302"/>
                    <a:pt x="1067340" y="1424715"/>
                  </a:cubicBezTo>
                  <a:cubicBezTo>
                    <a:pt x="1194602" y="1574573"/>
                    <a:pt x="1332652" y="1712503"/>
                    <a:pt x="1472909" y="1843252"/>
                  </a:cubicBezTo>
                  <a:cubicBezTo>
                    <a:pt x="1543406" y="1908337"/>
                    <a:pt x="1615128" y="1971221"/>
                    <a:pt x="1688567" y="2031559"/>
                  </a:cubicBezTo>
                  <a:cubicBezTo>
                    <a:pt x="1762006" y="2091895"/>
                    <a:pt x="1836793" y="2150263"/>
                    <a:pt x="1914401" y="2205156"/>
                  </a:cubicBezTo>
                  <a:cubicBezTo>
                    <a:pt x="2069003" y="2315176"/>
                    <a:pt x="2235742" y="2413498"/>
                    <a:pt x="2418909" y="2479741"/>
                  </a:cubicBezTo>
                  <a:cubicBezTo>
                    <a:pt x="2510249" y="2512863"/>
                    <a:pt x="2604898" y="2538225"/>
                    <a:pt x="2701141" y="2557333"/>
                  </a:cubicBezTo>
                  <a:cubicBezTo>
                    <a:pt x="2725293" y="2561850"/>
                    <a:pt x="2749201" y="2567062"/>
                    <a:pt x="2773475" y="2570999"/>
                  </a:cubicBezTo>
                  <a:lnTo>
                    <a:pt x="2846424" y="2582465"/>
                  </a:lnTo>
                  <a:cubicBezTo>
                    <a:pt x="2895343" y="2588602"/>
                    <a:pt x="2944261" y="2595088"/>
                    <a:pt x="2993669" y="2598909"/>
                  </a:cubicBezTo>
                  <a:cubicBezTo>
                    <a:pt x="3018313" y="2601110"/>
                    <a:pt x="3042956" y="2603195"/>
                    <a:pt x="3067721" y="2604237"/>
                  </a:cubicBezTo>
                  <a:cubicBezTo>
                    <a:pt x="3092487" y="2605394"/>
                    <a:pt x="3117130" y="2607247"/>
                    <a:pt x="3142019" y="2607943"/>
                  </a:cubicBezTo>
                  <a:lnTo>
                    <a:pt x="3216561" y="2609564"/>
                  </a:lnTo>
                  <a:cubicBezTo>
                    <a:pt x="3241326" y="2610142"/>
                    <a:pt x="3266337" y="2609333"/>
                    <a:pt x="3291225" y="2609217"/>
                  </a:cubicBezTo>
                  <a:lnTo>
                    <a:pt x="3328619" y="2608869"/>
                  </a:lnTo>
                  <a:cubicBezTo>
                    <a:pt x="3340757" y="2608522"/>
                    <a:pt x="3352649" y="2607827"/>
                    <a:pt x="3364665" y="2607363"/>
                  </a:cubicBezTo>
                  <a:cubicBezTo>
                    <a:pt x="3376679" y="2606784"/>
                    <a:pt x="3388695" y="2606438"/>
                    <a:pt x="3400587" y="2605627"/>
                  </a:cubicBezTo>
                  <a:lnTo>
                    <a:pt x="3436387" y="2602847"/>
                  </a:lnTo>
                  <a:cubicBezTo>
                    <a:pt x="3484079" y="2599257"/>
                    <a:pt x="3531404" y="2593235"/>
                    <a:pt x="3578361" y="2586286"/>
                  </a:cubicBezTo>
                  <a:cubicBezTo>
                    <a:pt x="3766310" y="2556871"/>
                    <a:pt x="3947025" y="2499314"/>
                    <a:pt x="4119159" y="2418594"/>
                  </a:cubicBezTo>
                  <a:cubicBezTo>
                    <a:pt x="4291907" y="2338801"/>
                    <a:pt x="4456317" y="2236657"/>
                    <a:pt x="4618765" y="2124668"/>
                  </a:cubicBezTo>
                  <a:cubicBezTo>
                    <a:pt x="4659346" y="2096759"/>
                    <a:pt x="4699682" y="2067575"/>
                    <a:pt x="4739895" y="2038275"/>
                  </a:cubicBezTo>
                  <a:cubicBezTo>
                    <a:pt x="4780355" y="2008976"/>
                    <a:pt x="4820691" y="1979212"/>
                    <a:pt x="4861027" y="1948986"/>
                  </a:cubicBezTo>
                  <a:lnTo>
                    <a:pt x="5106354" y="1763690"/>
                  </a:lnTo>
                  <a:lnTo>
                    <a:pt x="5275533" y="1641017"/>
                  </a:lnTo>
                  <a:lnTo>
                    <a:pt x="5275533" y="2257481"/>
                  </a:lnTo>
                  <a:lnTo>
                    <a:pt x="5168881" y="2332084"/>
                  </a:lnTo>
                  <a:cubicBezTo>
                    <a:pt x="5125235" y="2362079"/>
                    <a:pt x="5081099" y="2391958"/>
                    <a:pt x="5036225" y="2421489"/>
                  </a:cubicBezTo>
                  <a:cubicBezTo>
                    <a:pt x="4991231" y="2450790"/>
                    <a:pt x="4945867" y="2479857"/>
                    <a:pt x="4899401" y="2508347"/>
                  </a:cubicBezTo>
                  <a:cubicBezTo>
                    <a:pt x="4806959" y="2565440"/>
                    <a:pt x="4711574" y="2620798"/>
                    <a:pt x="4612145" y="2671407"/>
                  </a:cubicBezTo>
                  <a:cubicBezTo>
                    <a:pt x="4512836" y="2722247"/>
                    <a:pt x="4410095" y="2769496"/>
                    <a:pt x="4303187" y="2810030"/>
                  </a:cubicBezTo>
                  <a:cubicBezTo>
                    <a:pt x="4090349" y="2892256"/>
                    <a:pt x="3861694" y="2947728"/>
                    <a:pt x="3630835" y="2969500"/>
                  </a:cubicBezTo>
                  <a:cubicBezTo>
                    <a:pt x="3573089" y="2974712"/>
                    <a:pt x="3515343" y="2978649"/>
                    <a:pt x="3457719" y="2979808"/>
                  </a:cubicBezTo>
                  <a:lnTo>
                    <a:pt x="3414441" y="2980733"/>
                  </a:lnTo>
                  <a:cubicBezTo>
                    <a:pt x="3400097" y="2980850"/>
                    <a:pt x="3385630" y="2980502"/>
                    <a:pt x="3371285" y="2980502"/>
                  </a:cubicBezTo>
                  <a:lnTo>
                    <a:pt x="3328252" y="2980039"/>
                  </a:lnTo>
                  <a:lnTo>
                    <a:pt x="3286445" y="2978534"/>
                  </a:lnTo>
                  <a:cubicBezTo>
                    <a:pt x="3175121" y="2975174"/>
                    <a:pt x="3063553" y="2966837"/>
                    <a:pt x="2952475" y="2953402"/>
                  </a:cubicBezTo>
                  <a:cubicBezTo>
                    <a:pt x="2841275" y="2940664"/>
                    <a:pt x="2730319" y="2922365"/>
                    <a:pt x="2620591" y="2898046"/>
                  </a:cubicBezTo>
                  <a:cubicBezTo>
                    <a:pt x="2510984" y="2873494"/>
                    <a:pt x="2402235" y="2844426"/>
                    <a:pt x="2294591" y="2811305"/>
                  </a:cubicBezTo>
                  <a:cubicBezTo>
                    <a:pt x="2079669" y="2744483"/>
                    <a:pt x="1867198" y="2661331"/>
                    <a:pt x="1670544" y="2550501"/>
                  </a:cubicBezTo>
                  <a:cubicBezTo>
                    <a:pt x="1473767" y="2439903"/>
                    <a:pt x="1298079" y="2299657"/>
                    <a:pt x="1144703" y="2144472"/>
                  </a:cubicBezTo>
                  <a:cubicBezTo>
                    <a:pt x="1067586" y="2066996"/>
                    <a:pt x="997458" y="1984539"/>
                    <a:pt x="931497" y="1900114"/>
                  </a:cubicBezTo>
                  <a:cubicBezTo>
                    <a:pt x="865906" y="1815342"/>
                    <a:pt x="803500" y="1729295"/>
                    <a:pt x="745265" y="1641395"/>
                  </a:cubicBezTo>
                  <a:cubicBezTo>
                    <a:pt x="730307" y="1619623"/>
                    <a:pt x="716207" y="1597503"/>
                    <a:pt x="701741" y="1575500"/>
                  </a:cubicBezTo>
                  <a:lnTo>
                    <a:pt x="660178" y="1511573"/>
                  </a:lnTo>
                  <a:cubicBezTo>
                    <a:pt x="633574" y="1470229"/>
                    <a:pt x="605989" y="1429232"/>
                    <a:pt x="578158" y="1387656"/>
                  </a:cubicBezTo>
                  <a:lnTo>
                    <a:pt x="408230" y="1134497"/>
                  </a:lnTo>
                  <a:cubicBezTo>
                    <a:pt x="351220" y="1048219"/>
                    <a:pt x="294945" y="959392"/>
                    <a:pt x="242349" y="866860"/>
                  </a:cubicBezTo>
                  <a:cubicBezTo>
                    <a:pt x="216112" y="820536"/>
                    <a:pt x="190734" y="773402"/>
                    <a:pt x="167562" y="724994"/>
                  </a:cubicBezTo>
                  <a:cubicBezTo>
                    <a:pt x="144513" y="676469"/>
                    <a:pt x="123057" y="627019"/>
                    <a:pt x="104054" y="576525"/>
                  </a:cubicBezTo>
                  <a:cubicBezTo>
                    <a:pt x="85418" y="525917"/>
                    <a:pt x="68867" y="474613"/>
                    <a:pt x="55381" y="422499"/>
                  </a:cubicBezTo>
                  <a:cubicBezTo>
                    <a:pt x="49006" y="396442"/>
                    <a:pt x="42508" y="370269"/>
                    <a:pt x="37236" y="343980"/>
                  </a:cubicBezTo>
                  <a:lnTo>
                    <a:pt x="29267" y="304604"/>
                  </a:lnTo>
                  <a:lnTo>
                    <a:pt x="22646" y="265113"/>
                  </a:lnTo>
                  <a:cubicBezTo>
                    <a:pt x="14003" y="212420"/>
                    <a:pt x="7872" y="159582"/>
                    <a:pt x="3903" y="106787"/>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6F35C856-5B70-4CA2-BB8F-A37197D8F94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921214" y="-1"/>
              <a:ext cx="5270786" cy="2927775"/>
            </a:xfrm>
            <a:custGeom>
              <a:avLst/>
              <a:gdLst>
                <a:gd name="connsiteX0" fmla="*/ 0 w 5270786"/>
                <a:gd name="connsiteY0" fmla="*/ 0 h 2927775"/>
                <a:gd name="connsiteX1" fmla="*/ 613805 w 5270786"/>
                <a:gd name="connsiteY1" fmla="*/ 0 h 2927775"/>
                <a:gd name="connsiteX2" fmla="*/ 618487 w 5270786"/>
                <a:gd name="connsiteY2" fmla="*/ 85404 h 2927775"/>
                <a:gd name="connsiteX3" fmla="*/ 1054084 w 5270786"/>
                <a:gd name="connsiteY3" fmla="*/ 895200 h 2927775"/>
                <a:gd name="connsiteX4" fmla="*/ 1276976 w 5270786"/>
                <a:gd name="connsiteY4" fmla="*/ 1191325 h 2927775"/>
                <a:gd name="connsiteX5" fmla="*/ 3368450 w 5270786"/>
                <a:gd name="connsiteY5" fmla="*/ 2348843 h 2927775"/>
                <a:gd name="connsiteX6" fmla="*/ 4956151 w 5270786"/>
                <a:gd name="connsiteY6" fmla="*/ 1636730 h 2927775"/>
                <a:gd name="connsiteX7" fmla="*/ 5149372 w 5270786"/>
                <a:gd name="connsiteY7" fmla="*/ 1495325 h 2927775"/>
                <a:gd name="connsiteX8" fmla="*/ 5270786 w 5270786"/>
                <a:gd name="connsiteY8" fmla="*/ 1406110 h 2927775"/>
                <a:gd name="connsiteX9" fmla="*/ 5270786 w 5270786"/>
                <a:gd name="connsiteY9" fmla="*/ 2138641 h 2927775"/>
                <a:gd name="connsiteX10" fmla="*/ 5112925 w 5270786"/>
                <a:gd name="connsiteY10" fmla="*/ 2253730 h 2927775"/>
                <a:gd name="connsiteX11" fmla="*/ 3368327 w 5270786"/>
                <a:gd name="connsiteY11" fmla="*/ 2927775 h 2927775"/>
                <a:gd name="connsiteX12" fmla="*/ 769646 w 5270786"/>
                <a:gd name="connsiteY12" fmla="*/ 1516288 h 2927775"/>
                <a:gd name="connsiteX13" fmla="*/ 3149 w 5270786"/>
                <a:gd name="connsiteY13" fmla="*/ 85252 h 2927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270786" h="2927775">
                  <a:moveTo>
                    <a:pt x="0" y="0"/>
                  </a:moveTo>
                  <a:lnTo>
                    <a:pt x="613805" y="0"/>
                  </a:lnTo>
                  <a:lnTo>
                    <a:pt x="618487" y="85404"/>
                  </a:lnTo>
                  <a:cubicBezTo>
                    <a:pt x="650052" y="360109"/>
                    <a:pt x="792650" y="556543"/>
                    <a:pt x="1054084" y="895200"/>
                  </a:cubicBezTo>
                  <a:cubicBezTo>
                    <a:pt x="1126174" y="988542"/>
                    <a:pt x="1200716" y="1085128"/>
                    <a:pt x="1276976" y="1191325"/>
                  </a:cubicBezTo>
                  <a:cubicBezTo>
                    <a:pt x="1859704" y="2002688"/>
                    <a:pt x="2485223" y="2348843"/>
                    <a:pt x="3368450" y="2348843"/>
                  </a:cubicBezTo>
                  <a:cubicBezTo>
                    <a:pt x="3948114" y="2348843"/>
                    <a:pt x="4373422" y="2066846"/>
                    <a:pt x="4956151" y="1636730"/>
                  </a:cubicBezTo>
                  <a:cubicBezTo>
                    <a:pt x="5021253" y="1588668"/>
                    <a:pt x="5086356" y="1541186"/>
                    <a:pt x="5149372" y="1495325"/>
                  </a:cubicBezTo>
                  <a:lnTo>
                    <a:pt x="5270786" y="1406110"/>
                  </a:lnTo>
                  <a:lnTo>
                    <a:pt x="5270786" y="2138641"/>
                  </a:lnTo>
                  <a:lnTo>
                    <a:pt x="5112925" y="2253730"/>
                  </a:lnTo>
                  <a:cubicBezTo>
                    <a:pt x="4598179" y="2621786"/>
                    <a:pt x="4074961" y="2927775"/>
                    <a:pt x="3368327" y="2927775"/>
                  </a:cubicBezTo>
                  <a:cubicBezTo>
                    <a:pt x="2170746" y="2927775"/>
                    <a:pt x="1393203" y="2384512"/>
                    <a:pt x="769646" y="1516288"/>
                  </a:cubicBezTo>
                  <a:cubicBezTo>
                    <a:pt x="418850" y="1027932"/>
                    <a:pt x="48120" y="683401"/>
                    <a:pt x="3149" y="85252"/>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550FD8B0-DE97-47B1-84ED-67A3BD00FE2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921214" y="-1"/>
              <a:ext cx="5270786" cy="2927775"/>
            </a:xfrm>
            <a:custGeom>
              <a:avLst/>
              <a:gdLst>
                <a:gd name="connsiteX0" fmla="*/ 0 w 5270786"/>
                <a:gd name="connsiteY0" fmla="*/ 0 h 2927775"/>
                <a:gd name="connsiteX1" fmla="*/ 736294 w 5270786"/>
                <a:gd name="connsiteY1" fmla="*/ 0 h 2927775"/>
                <a:gd name="connsiteX2" fmla="*/ 740298 w 5270786"/>
                <a:gd name="connsiteY2" fmla="*/ 72745 h 2927775"/>
                <a:gd name="connsiteX3" fmla="*/ 1153024 w 5270786"/>
                <a:gd name="connsiteY3" fmla="*/ 826989 h 2927775"/>
                <a:gd name="connsiteX4" fmla="*/ 1378368 w 5270786"/>
                <a:gd name="connsiteY4" fmla="*/ 1126356 h 2927775"/>
                <a:gd name="connsiteX5" fmla="*/ 2238056 w 5270786"/>
                <a:gd name="connsiteY5" fmla="*/ 1955322 h 2927775"/>
                <a:gd name="connsiteX6" fmla="*/ 3368327 w 5270786"/>
                <a:gd name="connsiteY6" fmla="*/ 2233033 h 2927775"/>
                <a:gd name="connsiteX7" fmla="*/ 4095360 w 5270786"/>
                <a:gd name="connsiteY7" fmla="*/ 2056192 h 2927775"/>
                <a:gd name="connsiteX8" fmla="*/ 4880506 w 5270786"/>
                <a:gd name="connsiteY8" fmla="*/ 1545587 h 2927775"/>
                <a:gd name="connsiteX9" fmla="*/ 5074340 w 5270786"/>
                <a:gd name="connsiteY9" fmla="*/ 1403721 h 2927775"/>
                <a:gd name="connsiteX10" fmla="*/ 5270786 w 5270786"/>
                <a:gd name="connsiteY10" fmla="*/ 1259367 h 2927775"/>
                <a:gd name="connsiteX11" fmla="*/ 5270786 w 5270786"/>
                <a:gd name="connsiteY11" fmla="*/ 2138641 h 2927775"/>
                <a:gd name="connsiteX12" fmla="*/ 5112925 w 5270786"/>
                <a:gd name="connsiteY12" fmla="*/ 2253730 h 2927775"/>
                <a:gd name="connsiteX13" fmla="*/ 3368327 w 5270786"/>
                <a:gd name="connsiteY13" fmla="*/ 2927775 h 2927775"/>
                <a:gd name="connsiteX14" fmla="*/ 769646 w 5270786"/>
                <a:gd name="connsiteY14" fmla="*/ 1516288 h 2927775"/>
                <a:gd name="connsiteX15" fmla="*/ 3149 w 5270786"/>
                <a:gd name="connsiteY15" fmla="*/ 85252 h 2927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270786" h="2927775">
                  <a:moveTo>
                    <a:pt x="0" y="0"/>
                  </a:moveTo>
                  <a:lnTo>
                    <a:pt x="736294" y="0"/>
                  </a:lnTo>
                  <a:lnTo>
                    <a:pt x="740298" y="72745"/>
                  </a:lnTo>
                  <a:cubicBezTo>
                    <a:pt x="768839" y="319371"/>
                    <a:pt x="898885" y="497858"/>
                    <a:pt x="1153024" y="826989"/>
                  </a:cubicBezTo>
                  <a:cubicBezTo>
                    <a:pt x="1225727" y="921142"/>
                    <a:pt x="1300882" y="1018537"/>
                    <a:pt x="1378368" y="1126356"/>
                  </a:cubicBezTo>
                  <a:cubicBezTo>
                    <a:pt x="1652384" y="1507833"/>
                    <a:pt x="1933512" y="1779060"/>
                    <a:pt x="2238056" y="1955322"/>
                  </a:cubicBezTo>
                  <a:cubicBezTo>
                    <a:pt x="2560868" y="2142238"/>
                    <a:pt x="2930637" y="2233033"/>
                    <a:pt x="3368327" y="2233033"/>
                  </a:cubicBezTo>
                  <a:cubicBezTo>
                    <a:pt x="3616720" y="2233033"/>
                    <a:pt x="3847703" y="2176866"/>
                    <a:pt x="4095360" y="2056192"/>
                  </a:cubicBezTo>
                  <a:cubicBezTo>
                    <a:pt x="4349636" y="1932276"/>
                    <a:pt x="4601340" y="1751613"/>
                    <a:pt x="4880506" y="1545587"/>
                  </a:cubicBezTo>
                  <a:cubicBezTo>
                    <a:pt x="4945974" y="1497295"/>
                    <a:pt x="5011199" y="1449697"/>
                    <a:pt x="5074340" y="1403721"/>
                  </a:cubicBezTo>
                  <a:lnTo>
                    <a:pt x="5270786" y="1259367"/>
                  </a:lnTo>
                  <a:lnTo>
                    <a:pt x="5270786" y="2138641"/>
                  </a:lnTo>
                  <a:lnTo>
                    <a:pt x="5112925" y="2253730"/>
                  </a:lnTo>
                  <a:cubicBezTo>
                    <a:pt x="4598179" y="2621786"/>
                    <a:pt x="4074961" y="2927775"/>
                    <a:pt x="3368327" y="2927775"/>
                  </a:cubicBezTo>
                  <a:cubicBezTo>
                    <a:pt x="2170746" y="2927775"/>
                    <a:pt x="1393203" y="2384512"/>
                    <a:pt x="769646" y="1516288"/>
                  </a:cubicBezTo>
                  <a:cubicBezTo>
                    <a:pt x="418850" y="1027932"/>
                    <a:pt x="48120" y="683401"/>
                    <a:pt x="3149" y="85252"/>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78688791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F4E29E0F-0398-9626-2DF0-98F8D6109CA5}"/>
            </a:ext>
          </a:extLst>
        </p:cNvPr>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87BF42CA-AD55-48B4-8949-C4DCA60A6AE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66AE1D3D-3106-4CB2-AA7C-0C1642AC0F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5" y="0"/>
            <a:ext cx="12191695"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p>
        </p:txBody>
      </p:sp>
      <p:grpSp>
        <p:nvGrpSpPr>
          <p:cNvPr id="12" name="Group 11">
            <a:extLst>
              <a:ext uri="{FF2B5EF4-FFF2-40B4-BE49-F238E27FC236}">
                <a16:creationId xmlns:a16="http://schemas.microsoft.com/office/drawing/2014/main" id="{0A31B6AF-B711-4CDB-8C2B-16E963DDC4C5}"/>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8137" y="0"/>
            <a:ext cx="5646974" cy="6483075"/>
            <a:chOff x="-19221" y="0"/>
            <a:chExt cx="5646974" cy="6483075"/>
          </a:xfrm>
        </p:grpSpPr>
        <p:sp>
          <p:nvSpPr>
            <p:cNvPr id="13" name="Freeform: Shape 12">
              <a:extLst>
                <a:ext uri="{FF2B5EF4-FFF2-40B4-BE49-F238E27FC236}">
                  <a16:creationId xmlns:a16="http://schemas.microsoft.com/office/drawing/2014/main" id="{CA818331-E13C-49C6-B98D-A60AD0E85AE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9220" y="116610"/>
              <a:ext cx="5535001" cy="6250127"/>
            </a:xfrm>
            <a:custGeom>
              <a:avLst/>
              <a:gdLst>
                <a:gd name="connsiteX0" fmla="*/ 2510242 w 5535001"/>
                <a:gd name="connsiteY0" fmla="*/ 174 h 6250127"/>
                <a:gd name="connsiteX1" fmla="*/ 2550551 w 5535001"/>
                <a:gd name="connsiteY1" fmla="*/ 510 h 6250127"/>
                <a:gd name="connsiteX2" fmla="*/ 2629490 w 5535001"/>
                <a:gd name="connsiteY2" fmla="*/ 3757 h 6250127"/>
                <a:gd name="connsiteX3" fmla="*/ 2708317 w 5535001"/>
                <a:gd name="connsiteY3" fmla="*/ 7229 h 6250127"/>
                <a:gd name="connsiteX4" fmla="*/ 2787256 w 5535001"/>
                <a:gd name="connsiteY4" fmla="*/ 14619 h 6250127"/>
                <a:gd name="connsiteX5" fmla="*/ 3408467 w 5535001"/>
                <a:gd name="connsiteY5" fmla="*/ 145064 h 6250127"/>
                <a:gd name="connsiteX6" fmla="*/ 3557723 w 5535001"/>
                <a:gd name="connsiteY6" fmla="*/ 199593 h 6250127"/>
                <a:gd name="connsiteX7" fmla="*/ 3594337 w 5535001"/>
                <a:gd name="connsiteY7" fmla="*/ 214597 h 6250127"/>
                <a:gd name="connsiteX8" fmla="*/ 3630616 w 5535001"/>
                <a:gd name="connsiteY8" fmla="*/ 230385 h 6250127"/>
                <a:gd name="connsiteX9" fmla="*/ 3703172 w 5535001"/>
                <a:gd name="connsiteY9" fmla="*/ 262073 h 6250127"/>
                <a:gd name="connsiteX10" fmla="*/ 3739003 w 5535001"/>
                <a:gd name="connsiteY10" fmla="*/ 278756 h 6250127"/>
                <a:gd name="connsiteX11" fmla="*/ 3756806 w 5535001"/>
                <a:gd name="connsiteY11" fmla="*/ 287266 h 6250127"/>
                <a:gd name="connsiteX12" fmla="*/ 3773714 w 5535001"/>
                <a:gd name="connsiteY12" fmla="*/ 297567 h 6250127"/>
                <a:gd name="connsiteX13" fmla="*/ 3840784 w 5535001"/>
                <a:gd name="connsiteY13" fmla="*/ 339332 h 6250127"/>
                <a:gd name="connsiteX14" fmla="*/ 3873927 w 5535001"/>
                <a:gd name="connsiteY14" fmla="*/ 360495 h 6250127"/>
                <a:gd name="connsiteX15" fmla="*/ 3906062 w 5535001"/>
                <a:gd name="connsiteY15" fmla="*/ 383001 h 6250127"/>
                <a:gd name="connsiteX16" fmla="*/ 3969662 w 5535001"/>
                <a:gd name="connsiteY16" fmla="*/ 428572 h 6250127"/>
                <a:gd name="connsiteX17" fmla="*/ 4423029 w 5535001"/>
                <a:gd name="connsiteY17" fmla="*/ 837600 h 6250127"/>
                <a:gd name="connsiteX18" fmla="*/ 4474647 w 5535001"/>
                <a:gd name="connsiteY18" fmla="*/ 891569 h 6250127"/>
                <a:gd name="connsiteX19" fmla="*/ 4524250 w 5535001"/>
                <a:gd name="connsiteY19" fmla="*/ 946883 h 6250127"/>
                <a:gd name="connsiteX20" fmla="*/ 4573965 w 5535001"/>
                <a:gd name="connsiteY20" fmla="*/ 1001748 h 6250127"/>
                <a:gd name="connsiteX21" fmla="*/ 4622224 w 5535001"/>
                <a:gd name="connsiteY21" fmla="*/ 1057509 h 6250127"/>
                <a:gd name="connsiteX22" fmla="*/ 4717510 w 5535001"/>
                <a:gd name="connsiteY22" fmla="*/ 1169143 h 6250127"/>
                <a:gd name="connsiteX23" fmla="*/ 4764986 w 5535001"/>
                <a:gd name="connsiteY23" fmla="*/ 1224681 h 6250127"/>
                <a:gd name="connsiteX24" fmla="*/ 4813021 w 5535001"/>
                <a:gd name="connsiteY24" fmla="*/ 1279994 h 6250127"/>
                <a:gd name="connsiteX25" fmla="*/ 5001915 w 5535001"/>
                <a:gd name="connsiteY25" fmla="*/ 1506846 h 6250127"/>
                <a:gd name="connsiteX26" fmla="*/ 5170542 w 5535001"/>
                <a:gd name="connsiteY26" fmla="*/ 1751165 h 6250127"/>
                <a:gd name="connsiteX27" fmla="*/ 5428969 w 5535001"/>
                <a:gd name="connsiteY27" fmla="*/ 2293660 h 6250127"/>
                <a:gd name="connsiteX28" fmla="*/ 5534893 w 5535001"/>
                <a:gd name="connsiteY28" fmla="*/ 2899307 h 6250127"/>
                <a:gd name="connsiteX29" fmla="*/ 5508804 w 5535001"/>
                <a:gd name="connsiteY29" fmla="*/ 3211144 h 6250127"/>
                <a:gd name="connsiteX30" fmla="*/ 5426282 w 5535001"/>
                <a:gd name="connsiteY30" fmla="*/ 3513352 h 6250127"/>
                <a:gd name="connsiteX31" fmla="*/ 5248250 w 5535001"/>
                <a:gd name="connsiteY31" fmla="*/ 4030542 h 6250127"/>
                <a:gd name="connsiteX32" fmla="*/ 5208612 w 5535001"/>
                <a:gd name="connsiteY32" fmla="*/ 4161771 h 6250127"/>
                <a:gd name="connsiteX33" fmla="*/ 5170318 w 5535001"/>
                <a:gd name="connsiteY33" fmla="*/ 4294680 h 6250127"/>
                <a:gd name="connsiteX34" fmla="*/ 5132248 w 5535001"/>
                <a:gd name="connsiteY34" fmla="*/ 4430164 h 6250127"/>
                <a:gd name="connsiteX35" fmla="*/ 5112765 w 5535001"/>
                <a:gd name="connsiteY35" fmla="*/ 4498914 h 6250127"/>
                <a:gd name="connsiteX36" fmla="*/ 5091715 w 5535001"/>
                <a:gd name="connsiteY36" fmla="*/ 4569119 h 6250127"/>
                <a:gd name="connsiteX37" fmla="*/ 5068985 w 5535001"/>
                <a:gd name="connsiteY37" fmla="*/ 4640220 h 6250127"/>
                <a:gd name="connsiteX38" fmla="*/ 5043904 w 5535001"/>
                <a:gd name="connsiteY38" fmla="*/ 4712105 h 6250127"/>
                <a:gd name="connsiteX39" fmla="*/ 5015799 w 5535001"/>
                <a:gd name="connsiteY39" fmla="*/ 4784438 h 6250127"/>
                <a:gd name="connsiteX40" fmla="*/ 4982880 w 5535001"/>
                <a:gd name="connsiteY40" fmla="*/ 4856435 h 6250127"/>
                <a:gd name="connsiteX41" fmla="*/ 4817276 w 5535001"/>
                <a:gd name="connsiteY41" fmla="*/ 5125275 h 6250127"/>
                <a:gd name="connsiteX42" fmla="*/ 4618753 w 5535001"/>
                <a:gd name="connsiteY42" fmla="*/ 5355374 h 6250127"/>
                <a:gd name="connsiteX43" fmla="*/ 4566575 w 5535001"/>
                <a:gd name="connsiteY43" fmla="*/ 5408560 h 6250127"/>
                <a:gd name="connsiteX44" fmla="*/ 4513837 w 5535001"/>
                <a:gd name="connsiteY44" fmla="*/ 5461186 h 6250127"/>
                <a:gd name="connsiteX45" fmla="*/ 4459531 w 5535001"/>
                <a:gd name="connsiteY45" fmla="*/ 5512580 h 6250127"/>
                <a:gd name="connsiteX46" fmla="*/ 4404554 w 5535001"/>
                <a:gd name="connsiteY46" fmla="*/ 5563526 h 6250127"/>
                <a:gd name="connsiteX47" fmla="*/ 4348009 w 5535001"/>
                <a:gd name="connsiteY47" fmla="*/ 5613017 h 6250127"/>
                <a:gd name="connsiteX48" fmla="*/ 4290568 w 5535001"/>
                <a:gd name="connsiteY48" fmla="*/ 5661948 h 6250127"/>
                <a:gd name="connsiteX49" fmla="*/ 4276124 w 5535001"/>
                <a:gd name="connsiteY49" fmla="*/ 5674153 h 6250127"/>
                <a:gd name="connsiteX50" fmla="*/ 4261120 w 5535001"/>
                <a:gd name="connsiteY50" fmla="*/ 5685798 h 6250127"/>
                <a:gd name="connsiteX51" fmla="*/ 4231112 w 5535001"/>
                <a:gd name="connsiteY51" fmla="*/ 5708976 h 6250127"/>
                <a:gd name="connsiteX52" fmla="*/ 4170984 w 5535001"/>
                <a:gd name="connsiteY52" fmla="*/ 5755443 h 6250127"/>
                <a:gd name="connsiteX53" fmla="*/ 4046025 w 5535001"/>
                <a:gd name="connsiteY53" fmla="*/ 5843228 h 6250127"/>
                <a:gd name="connsiteX54" fmla="*/ 3915356 w 5535001"/>
                <a:gd name="connsiteY54" fmla="*/ 5923735 h 6250127"/>
                <a:gd name="connsiteX55" fmla="*/ 3346323 w 5535001"/>
                <a:gd name="connsiteY55" fmla="*/ 6158872 h 6250127"/>
                <a:gd name="connsiteX56" fmla="*/ 2743476 w 5535001"/>
                <a:gd name="connsiteY56" fmla="*/ 6247328 h 6250127"/>
                <a:gd name="connsiteX57" fmla="*/ 2668120 w 5535001"/>
                <a:gd name="connsiteY57" fmla="*/ 6249344 h 6250127"/>
                <a:gd name="connsiteX58" fmla="*/ 2630498 w 5535001"/>
                <a:gd name="connsiteY58" fmla="*/ 6250127 h 6250127"/>
                <a:gd name="connsiteX59" fmla="*/ 2592988 w 5535001"/>
                <a:gd name="connsiteY59" fmla="*/ 6249568 h 6250127"/>
                <a:gd name="connsiteX60" fmla="*/ 2518080 w 5535001"/>
                <a:gd name="connsiteY60" fmla="*/ 6247777 h 6250127"/>
                <a:gd name="connsiteX61" fmla="*/ 2442948 w 5535001"/>
                <a:gd name="connsiteY61" fmla="*/ 6244529 h 6250127"/>
                <a:gd name="connsiteX62" fmla="*/ 2291676 w 5535001"/>
                <a:gd name="connsiteY62" fmla="*/ 6232213 h 6250127"/>
                <a:gd name="connsiteX63" fmla="*/ 2141412 w 5535001"/>
                <a:gd name="connsiteY63" fmla="*/ 6212394 h 6250127"/>
                <a:gd name="connsiteX64" fmla="*/ 1992715 w 5535001"/>
                <a:gd name="connsiteY64" fmla="*/ 6184961 h 6250127"/>
                <a:gd name="connsiteX65" fmla="*/ 1845811 w 5535001"/>
                <a:gd name="connsiteY65" fmla="*/ 6151034 h 6250127"/>
                <a:gd name="connsiteX66" fmla="*/ 1701033 w 5535001"/>
                <a:gd name="connsiteY66" fmla="*/ 6110724 h 6250127"/>
                <a:gd name="connsiteX67" fmla="*/ 1629484 w 5535001"/>
                <a:gd name="connsiteY67" fmla="*/ 6088219 h 6250127"/>
                <a:gd name="connsiteX68" fmla="*/ 1558383 w 5535001"/>
                <a:gd name="connsiteY68" fmla="*/ 6064929 h 6250127"/>
                <a:gd name="connsiteX69" fmla="*/ 1011968 w 5535001"/>
                <a:gd name="connsiteY69" fmla="*/ 5828896 h 6250127"/>
                <a:gd name="connsiteX70" fmla="*/ 511237 w 5535001"/>
                <a:gd name="connsiteY70" fmla="*/ 5512356 h 6250127"/>
                <a:gd name="connsiteX71" fmla="*/ 395572 w 5535001"/>
                <a:gd name="connsiteY71" fmla="*/ 5419757 h 6250127"/>
                <a:gd name="connsiteX72" fmla="*/ 284722 w 5535001"/>
                <a:gd name="connsiteY72" fmla="*/ 5321559 h 6250127"/>
                <a:gd name="connsiteX73" fmla="*/ 257513 w 5535001"/>
                <a:gd name="connsiteY73" fmla="*/ 5296477 h 6250127"/>
                <a:gd name="connsiteX74" fmla="*/ 243853 w 5535001"/>
                <a:gd name="connsiteY74" fmla="*/ 5283937 h 6250127"/>
                <a:gd name="connsiteX75" fmla="*/ 230752 w 5535001"/>
                <a:gd name="connsiteY75" fmla="*/ 5270836 h 6250127"/>
                <a:gd name="connsiteX76" fmla="*/ 178574 w 5535001"/>
                <a:gd name="connsiteY76" fmla="*/ 5218322 h 6250127"/>
                <a:gd name="connsiteX77" fmla="*/ 126508 w 5535001"/>
                <a:gd name="connsiteY77" fmla="*/ 5165584 h 6250127"/>
                <a:gd name="connsiteX78" fmla="*/ 76345 w 5535001"/>
                <a:gd name="connsiteY78" fmla="*/ 5111167 h 6250127"/>
                <a:gd name="connsiteX79" fmla="*/ 26407 w 5535001"/>
                <a:gd name="connsiteY79" fmla="*/ 5056413 h 6250127"/>
                <a:gd name="connsiteX80" fmla="*/ 0 w 5535001"/>
                <a:gd name="connsiteY80" fmla="*/ 5024776 h 6250127"/>
                <a:gd name="connsiteX81" fmla="*/ 0 w 5535001"/>
                <a:gd name="connsiteY81" fmla="*/ 4492798 h 6250127"/>
                <a:gd name="connsiteX82" fmla="*/ 28534 w 5535001"/>
                <a:gd name="connsiteY82" fmla="*/ 4537879 h 6250127"/>
                <a:gd name="connsiteX83" fmla="*/ 66604 w 5535001"/>
                <a:gd name="connsiteY83" fmla="*/ 4592745 h 6250127"/>
                <a:gd name="connsiteX84" fmla="*/ 104114 w 5535001"/>
                <a:gd name="connsiteY84" fmla="*/ 4647834 h 6250127"/>
                <a:gd name="connsiteX85" fmla="*/ 143751 w 5535001"/>
                <a:gd name="connsiteY85" fmla="*/ 4701580 h 6250127"/>
                <a:gd name="connsiteX86" fmla="*/ 182717 w 5535001"/>
                <a:gd name="connsiteY86" fmla="*/ 4755773 h 6250127"/>
                <a:gd name="connsiteX87" fmla="*/ 223810 w 5535001"/>
                <a:gd name="connsiteY87" fmla="*/ 4808399 h 6250127"/>
                <a:gd name="connsiteX88" fmla="*/ 264679 w 5535001"/>
                <a:gd name="connsiteY88" fmla="*/ 4861249 h 6250127"/>
                <a:gd name="connsiteX89" fmla="*/ 307788 w 5535001"/>
                <a:gd name="connsiteY89" fmla="*/ 4912420 h 6250127"/>
                <a:gd name="connsiteX90" fmla="*/ 351232 w 5535001"/>
                <a:gd name="connsiteY90" fmla="*/ 4963254 h 6250127"/>
                <a:gd name="connsiteX91" fmla="*/ 397028 w 5535001"/>
                <a:gd name="connsiteY91" fmla="*/ 5012185 h 6250127"/>
                <a:gd name="connsiteX92" fmla="*/ 443496 w 5535001"/>
                <a:gd name="connsiteY92" fmla="*/ 5060444 h 6250127"/>
                <a:gd name="connsiteX93" fmla="*/ 455140 w 5535001"/>
                <a:gd name="connsiteY93" fmla="*/ 5072537 h 6250127"/>
                <a:gd name="connsiteX94" fmla="*/ 467345 w 5535001"/>
                <a:gd name="connsiteY94" fmla="*/ 5083958 h 6250127"/>
                <a:gd name="connsiteX95" fmla="*/ 491755 w 5535001"/>
                <a:gd name="connsiteY95" fmla="*/ 5106912 h 6250127"/>
                <a:gd name="connsiteX96" fmla="*/ 540686 w 5535001"/>
                <a:gd name="connsiteY96" fmla="*/ 5152819 h 6250127"/>
                <a:gd name="connsiteX97" fmla="*/ 552890 w 5535001"/>
                <a:gd name="connsiteY97" fmla="*/ 5164353 h 6250127"/>
                <a:gd name="connsiteX98" fmla="*/ 565655 w 5535001"/>
                <a:gd name="connsiteY98" fmla="*/ 5175214 h 6250127"/>
                <a:gd name="connsiteX99" fmla="*/ 591072 w 5535001"/>
                <a:gd name="connsiteY99" fmla="*/ 5197048 h 6250127"/>
                <a:gd name="connsiteX100" fmla="*/ 694197 w 5535001"/>
                <a:gd name="connsiteY100" fmla="*/ 5283041 h 6250127"/>
                <a:gd name="connsiteX101" fmla="*/ 1146221 w 5535001"/>
                <a:gd name="connsiteY101" fmla="*/ 5573716 h 6250127"/>
                <a:gd name="connsiteX102" fmla="*/ 1650982 w 5535001"/>
                <a:gd name="connsiteY102" fmla="*/ 5758130 h 6250127"/>
                <a:gd name="connsiteX103" fmla="*/ 1716485 w 5535001"/>
                <a:gd name="connsiteY103" fmla="*/ 5772798 h 6250127"/>
                <a:gd name="connsiteX104" fmla="*/ 1782211 w 5535001"/>
                <a:gd name="connsiteY104" fmla="*/ 5786235 h 6250127"/>
                <a:gd name="connsiteX105" fmla="*/ 1848386 w 5535001"/>
                <a:gd name="connsiteY105" fmla="*/ 5796984 h 6250127"/>
                <a:gd name="connsiteX106" fmla="*/ 1881417 w 5535001"/>
                <a:gd name="connsiteY106" fmla="*/ 5802359 h 6250127"/>
                <a:gd name="connsiteX107" fmla="*/ 1914560 w 5535001"/>
                <a:gd name="connsiteY107" fmla="*/ 5807061 h 6250127"/>
                <a:gd name="connsiteX108" fmla="*/ 2047469 w 5535001"/>
                <a:gd name="connsiteY108" fmla="*/ 5821282 h 6250127"/>
                <a:gd name="connsiteX109" fmla="*/ 2180601 w 5535001"/>
                <a:gd name="connsiteY109" fmla="*/ 5828896 h 6250127"/>
                <a:gd name="connsiteX110" fmla="*/ 2313622 w 5535001"/>
                <a:gd name="connsiteY110" fmla="*/ 5830463 h 6250127"/>
                <a:gd name="connsiteX111" fmla="*/ 2380021 w 5535001"/>
                <a:gd name="connsiteY111" fmla="*/ 5828448 h 6250127"/>
                <a:gd name="connsiteX112" fmla="*/ 2446195 w 5535001"/>
                <a:gd name="connsiteY112" fmla="*/ 5826433 h 6250127"/>
                <a:gd name="connsiteX113" fmla="*/ 2513041 w 5535001"/>
                <a:gd name="connsiteY113" fmla="*/ 5822737 h 6250127"/>
                <a:gd name="connsiteX114" fmla="*/ 2580111 w 5535001"/>
                <a:gd name="connsiteY114" fmla="*/ 5818258 h 6250127"/>
                <a:gd name="connsiteX115" fmla="*/ 2613590 w 5535001"/>
                <a:gd name="connsiteY115" fmla="*/ 5816355 h 6250127"/>
                <a:gd name="connsiteX116" fmla="*/ 2646845 w 5535001"/>
                <a:gd name="connsiteY116" fmla="*/ 5813108 h 6250127"/>
                <a:gd name="connsiteX117" fmla="*/ 2713244 w 5535001"/>
                <a:gd name="connsiteY117" fmla="*/ 5806838 h 6250127"/>
                <a:gd name="connsiteX118" fmla="*/ 3230882 w 5535001"/>
                <a:gd name="connsiteY118" fmla="*/ 5721292 h 6250127"/>
                <a:gd name="connsiteX119" fmla="*/ 3720416 w 5535001"/>
                <a:gd name="connsiteY119" fmla="*/ 5556472 h 6250127"/>
                <a:gd name="connsiteX120" fmla="*/ 3837425 w 5535001"/>
                <a:gd name="connsiteY120" fmla="*/ 5499927 h 6250127"/>
                <a:gd name="connsiteX121" fmla="*/ 3951634 w 5535001"/>
                <a:gd name="connsiteY121" fmla="*/ 5436552 h 6250127"/>
                <a:gd name="connsiteX122" fmla="*/ 4007284 w 5535001"/>
                <a:gd name="connsiteY122" fmla="*/ 5401841 h 6250127"/>
                <a:gd name="connsiteX123" fmla="*/ 4035164 w 5535001"/>
                <a:gd name="connsiteY123" fmla="*/ 5384374 h 6250127"/>
                <a:gd name="connsiteX124" fmla="*/ 4049049 w 5535001"/>
                <a:gd name="connsiteY124" fmla="*/ 5375640 h 6250127"/>
                <a:gd name="connsiteX125" fmla="*/ 4062485 w 5535001"/>
                <a:gd name="connsiteY125" fmla="*/ 5366123 h 6250127"/>
                <a:gd name="connsiteX126" fmla="*/ 4116567 w 5535001"/>
                <a:gd name="connsiteY126" fmla="*/ 5328277 h 6250127"/>
                <a:gd name="connsiteX127" fmla="*/ 4169976 w 5535001"/>
                <a:gd name="connsiteY127" fmla="*/ 5289199 h 6250127"/>
                <a:gd name="connsiteX128" fmla="*/ 4222042 w 5535001"/>
                <a:gd name="connsiteY128" fmla="*/ 5247994 h 6250127"/>
                <a:gd name="connsiteX129" fmla="*/ 4273213 w 5535001"/>
                <a:gd name="connsiteY129" fmla="*/ 5205558 h 6250127"/>
                <a:gd name="connsiteX130" fmla="*/ 4323151 w 5535001"/>
                <a:gd name="connsiteY130" fmla="*/ 5161329 h 6250127"/>
                <a:gd name="connsiteX131" fmla="*/ 4371971 w 5535001"/>
                <a:gd name="connsiteY131" fmla="*/ 5116093 h 6250127"/>
                <a:gd name="connsiteX132" fmla="*/ 4546868 w 5535001"/>
                <a:gd name="connsiteY132" fmla="*/ 4924400 h 6250127"/>
                <a:gd name="connsiteX133" fmla="*/ 4675634 w 5535001"/>
                <a:gd name="connsiteY133" fmla="*/ 4715352 h 6250127"/>
                <a:gd name="connsiteX134" fmla="*/ 4700155 w 5535001"/>
                <a:gd name="connsiteY134" fmla="*/ 4659255 h 6250127"/>
                <a:gd name="connsiteX135" fmla="*/ 4721206 w 5535001"/>
                <a:gd name="connsiteY135" fmla="*/ 4600135 h 6250127"/>
                <a:gd name="connsiteX136" fmla="*/ 4740465 w 5535001"/>
                <a:gd name="connsiteY136" fmla="*/ 4538887 h 6250127"/>
                <a:gd name="connsiteX137" fmla="*/ 4758492 w 5535001"/>
                <a:gd name="connsiteY137" fmla="*/ 4475848 h 6250127"/>
                <a:gd name="connsiteX138" fmla="*/ 4891288 w 5535001"/>
                <a:gd name="connsiteY138" fmla="*/ 3930329 h 6250127"/>
                <a:gd name="connsiteX139" fmla="*/ 5066298 w 5535001"/>
                <a:gd name="connsiteY139" fmla="*/ 3382235 h 6250127"/>
                <a:gd name="connsiteX140" fmla="*/ 5156994 w 5535001"/>
                <a:gd name="connsiteY140" fmla="*/ 2898635 h 6250127"/>
                <a:gd name="connsiteX141" fmla="*/ 5083317 w 5535001"/>
                <a:gd name="connsiteY141" fmla="*/ 2402047 h 6250127"/>
                <a:gd name="connsiteX142" fmla="*/ 4871022 w 5535001"/>
                <a:gd name="connsiteY142" fmla="*/ 1926958 h 6250127"/>
                <a:gd name="connsiteX143" fmla="*/ 4727028 w 5535001"/>
                <a:gd name="connsiteY143" fmla="*/ 1703577 h 6250127"/>
                <a:gd name="connsiteX144" fmla="*/ 4563776 w 5535001"/>
                <a:gd name="connsiteY144" fmla="*/ 1490834 h 6250127"/>
                <a:gd name="connsiteX145" fmla="*/ 4370291 w 5535001"/>
                <a:gd name="connsiteY145" fmla="*/ 1300596 h 6250127"/>
                <a:gd name="connsiteX146" fmla="*/ 4266046 w 5535001"/>
                <a:gd name="connsiteY146" fmla="*/ 1214491 h 6250127"/>
                <a:gd name="connsiteX147" fmla="*/ 4212973 w 5535001"/>
                <a:gd name="connsiteY147" fmla="*/ 1173062 h 6250127"/>
                <a:gd name="connsiteX148" fmla="*/ 4157995 w 5535001"/>
                <a:gd name="connsiteY148" fmla="*/ 1134545 h 6250127"/>
                <a:gd name="connsiteX149" fmla="*/ 3697126 w 5535001"/>
                <a:gd name="connsiteY149" fmla="*/ 881044 h 6250127"/>
                <a:gd name="connsiteX150" fmla="*/ 3637670 w 5535001"/>
                <a:gd name="connsiteY150" fmla="*/ 856747 h 6250127"/>
                <a:gd name="connsiteX151" fmla="*/ 3608222 w 5535001"/>
                <a:gd name="connsiteY151" fmla="*/ 844318 h 6250127"/>
                <a:gd name="connsiteX152" fmla="*/ 3578214 w 5535001"/>
                <a:gd name="connsiteY152" fmla="*/ 833457 h 6250127"/>
                <a:gd name="connsiteX153" fmla="*/ 3518309 w 5535001"/>
                <a:gd name="connsiteY153" fmla="*/ 812294 h 6250127"/>
                <a:gd name="connsiteX154" fmla="*/ 3503417 w 5535001"/>
                <a:gd name="connsiteY154" fmla="*/ 806920 h 6250127"/>
                <a:gd name="connsiteX155" fmla="*/ 3489533 w 5535001"/>
                <a:gd name="connsiteY155" fmla="*/ 799642 h 6250127"/>
                <a:gd name="connsiteX156" fmla="*/ 3460869 w 5535001"/>
                <a:gd name="connsiteY156" fmla="*/ 787101 h 6250127"/>
                <a:gd name="connsiteX157" fmla="*/ 3402980 w 5535001"/>
                <a:gd name="connsiteY157" fmla="*/ 763475 h 6250127"/>
                <a:gd name="connsiteX158" fmla="*/ 3374092 w 5535001"/>
                <a:gd name="connsiteY158" fmla="*/ 751606 h 6250127"/>
                <a:gd name="connsiteX159" fmla="*/ 3344980 w 5535001"/>
                <a:gd name="connsiteY159" fmla="*/ 740409 h 6250127"/>
                <a:gd name="connsiteX160" fmla="*/ 3226627 w 5535001"/>
                <a:gd name="connsiteY160" fmla="*/ 700772 h 6250127"/>
                <a:gd name="connsiteX161" fmla="*/ 2735750 w 5535001"/>
                <a:gd name="connsiteY161" fmla="*/ 614667 h 6250127"/>
                <a:gd name="connsiteX162" fmla="*/ 2673158 w 5535001"/>
                <a:gd name="connsiteY162" fmla="*/ 610412 h 6250127"/>
                <a:gd name="connsiteX163" fmla="*/ 2610119 w 5535001"/>
                <a:gd name="connsiteY163" fmla="*/ 609628 h 6250127"/>
                <a:gd name="connsiteX164" fmla="*/ 2547080 w 5535001"/>
                <a:gd name="connsiteY164" fmla="*/ 608620 h 6250127"/>
                <a:gd name="connsiteX165" fmla="*/ 2516400 w 5535001"/>
                <a:gd name="connsiteY165" fmla="*/ 608844 h 6250127"/>
                <a:gd name="connsiteX166" fmla="*/ 2486280 w 5535001"/>
                <a:gd name="connsiteY166" fmla="*/ 609740 h 6250127"/>
                <a:gd name="connsiteX167" fmla="*/ 2426376 w 5535001"/>
                <a:gd name="connsiteY167" fmla="*/ 613099 h 6250127"/>
                <a:gd name="connsiteX168" fmla="*/ 2366920 w 5535001"/>
                <a:gd name="connsiteY168" fmla="*/ 618474 h 6250127"/>
                <a:gd name="connsiteX169" fmla="*/ 2337248 w 5535001"/>
                <a:gd name="connsiteY169" fmla="*/ 621497 h 6250127"/>
                <a:gd name="connsiteX170" fmla="*/ 2307800 w 5535001"/>
                <a:gd name="connsiteY170" fmla="*/ 625528 h 6250127"/>
                <a:gd name="connsiteX171" fmla="*/ 2278351 w 5535001"/>
                <a:gd name="connsiteY171" fmla="*/ 629559 h 6250127"/>
                <a:gd name="connsiteX172" fmla="*/ 2249127 w 5535001"/>
                <a:gd name="connsiteY172" fmla="*/ 634710 h 6250127"/>
                <a:gd name="connsiteX173" fmla="*/ 1796096 w 5535001"/>
                <a:gd name="connsiteY173" fmla="*/ 781726 h 6250127"/>
                <a:gd name="connsiteX174" fmla="*/ 1370833 w 5535001"/>
                <a:gd name="connsiteY174" fmla="*/ 1048663 h 6250127"/>
                <a:gd name="connsiteX175" fmla="*/ 959790 w 5535001"/>
                <a:gd name="connsiteY175" fmla="*/ 1390844 h 6250127"/>
                <a:gd name="connsiteX176" fmla="*/ 749062 w 5535001"/>
                <a:gd name="connsiteY176" fmla="*/ 1577611 h 6250127"/>
                <a:gd name="connsiteX177" fmla="*/ 524786 w 5535001"/>
                <a:gd name="connsiteY177" fmla="*/ 1763145 h 6250127"/>
                <a:gd name="connsiteX178" fmla="*/ 84071 w 5535001"/>
                <a:gd name="connsiteY178" fmla="*/ 2098496 h 6250127"/>
                <a:gd name="connsiteX179" fmla="*/ 0 w 5535001"/>
                <a:gd name="connsiteY179" fmla="*/ 2168094 h 6250127"/>
                <a:gd name="connsiteX180" fmla="*/ 0 w 5535001"/>
                <a:gd name="connsiteY180" fmla="*/ 1576676 h 6250127"/>
                <a:gd name="connsiteX181" fmla="*/ 174655 w 5535001"/>
                <a:gd name="connsiteY181" fmla="*/ 1387597 h 6250127"/>
                <a:gd name="connsiteX182" fmla="*/ 363661 w 5535001"/>
                <a:gd name="connsiteY182" fmla="*/ 1188626 h 6250127"/>
                <a:gd name="connsiteX183" fmla="*/ 458052 w 5535001"/>
                <a:gd name="connsiteY183" fmla="*/ 1086397 h 6250127"/>
                <a:gd name="connsiteX184" fmla="*/ 557257 w 5535001"/>
                <a:gd name="connsiteY184" fmla="*/ 981593 h 6250127"/>
                <a:gd name="connsiteX185" fmla="*/ 994165 w 5535001"/>
                <a:gd name="connsiteY185" fmla="*/ 578389 h 6250127"/>
                <a:gd name="connsiteX186" fmla="*/ 1520873 w 5535001"/>
                <a:gd name="connsiteY186" fmla="*/ 237215 h 6250127"/>
                <a:gd name="connsiteX187" fmla="*/ 2141748 w 5535001"/>
                <a:gd name="connsiteY187" fmla="*/ 31190 h 6250127"/>
                <a:gd name="connsiteX188" fmla="*/ 2182505 w 5535001"/>
                <a:gd name="connsiteY188" fmla="*/ 24360 h 6250127"/>
                <a:gd name="connsiteX189" fmla="*/ 2223374 w 5535001"/>
                <a:gd name="connsiteY189" fmla="*/ 18873 h 6250127"/>
                <a:gd name="connsiteX190" fmla="*/ 2264355 w 5535001"/>
                <a:gd name="connsiteY190" fmla="*/ 13611 h 6250127"/>
                <a:gd name="connsiteX191" fmla="*/ 2305336 w 5535001"/>
                <a:gd name="connsiteY191" fmla="*/ 9580 h 6250127"/>
                <a:gd name="connsiteX192" fmla="*/ 2387410 w 5535001"/>
                <a:gd name="connsiteY192" fmla="*/ 3645 h 6250127"/>
                <a:gd name="connsiteX193" fmla="*/ 2469373 w 5535001"/>
                <a:gd name="connsiteY193" fmla="*/ 622 h 62501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Lst>
              <a:rect l="l" t="t" r="r" b="b"/>
              <a:pathLst>
                <a:path w="5535001" h="6250127">
                  <a:moveTo>
                    <a:pt x="2510242" y="174"/>
                  </a:moveTo>
                  <a:cubicBezTo>
                    <a:pt x="2523902" y="-50"/>
                    <a:pt x="2537562" y="-162"/>
                    <a:pt x="2550551" y="510"/>
                  </a:cubicBezTo>
                  <a:lnTo>
                    <a:pt x="2629490" y="3757"/>
                  </a:lnTo>
                  <a:lnTo>
                    <a:pt x="2708317" y="7229"/>
                  </a:lnTo>
                  <a:cubicBezTo>
                    <a:pt x="2734630" y="8572"/>
                    <a:pt x="2760943" y="12155"/>
                    <a:pt x="2787256" y="14619"/>
                  </a:cubicBezTo>
                  <a:cubicBezTo>
                    <a:pt x="2997536" y="34885"/>
                    <a:pt x="3207144" y="77994"/>
                    <a:pt x="3408467" y="145064"/>
                  </a:cubicBezTo>
                  <a:lnTo>
                    <a:pt x="3557723" y="199593"/>
                  </a:lnTo>
                  <a:cubicBezTo>
                    <a:pt x="3570264" y="203848"/>
                    <a:pt x="3582245" y="209447"/>
                    <a:pt x="3594337" y="214597"/>
                  </a:cubicBezTo>
                  <a:lnTo>
                    <a:pt x="3630616" y="230385"/>
                  </a:lnTo>
                  <a:lnTo>
                    <a:pt x="3703172" y="262073"/>
                  </a:lnTo>
                  <a:cubicBezTo>
                    <a:pt x="3715265" y="267335"/>
                    <a:pt x="3727358" y="272598"/>
                    <a:pt x="3739003" y="278756"/>
                  </a:cubicBezTo>
                  <a:cubicBezTo>
                    <a:pt x="3744937" y="281667"/>
                    <a:pt x="3750984" y="284131"/>
                    <a:pt x="3756806" y="287266"/>
                  </a:cubicBezTo>
                  <a:cubicBezTo>
                    <a:pt x="3762517" y="290513"/>
                    <a:pt x="3768115" y="294208"/>
                    <a:pt x="3773714" y="297567"/>
                  </a:cubicBezTo>
                  <a:lnTo>
                    <a:pt x="3840784" y="339332"/>
                  </a:lnTo>
                  <a:cubicBezTo>
                    <a:pt x="3851869" y="346386"/>
                    <a:pt x="3863290" y="352881"/>
                    <a:pt x="3873927" y="360495"/>
                  </a:cubicBezTo>
                  <a:lnTo>
                    <a:pt x="3906062" y="383001"/>
                  </a:lnTo>
                  <a:lnTo>
                    <a:pt x="3969662" y="428572"/>
                  </a:lnTo>
                  <a:cubicBezTo>
                    <a:pt x="4137281" y="552188"/>
                    <a:pt x="4285417" y="693270"/>
                    <a:pt x="4423029" y="837600"/>
                  </a:cubicBezTo>
                  <a:cubicBezTo>
                    <a:pt x="4440160" y="855739"/>
                    <a:pt x="4457404" y="873766"/>
                    <a:pt x="4474647" y="891569"/>
                  </a:cubicBezTo>
                  <a:lnTo>
                    <a:pt x="4524250" y="946883"/>
                  </a:lnTo>
                  <a:lnTo>
                    <a:pt x="4573965" y="1001748"/>
                  </a:lnTo>
                  <a:cubicBezTo>
                    <a:pt x="4590760" y="1019887"/>
                    <a:pt x="4605988" y="1039146"/>
                    <a:pt x="4622224" y="1057509"/>
                  </a:cubicBezTo>
                  <a:cubicBezTo>
                    <a:pt x="4653911" y="1094907"/>
                    <a:pt x="4686831" y="1131409"/>
                    <a:pt x="4717510" y="1169143"/>
                  </a:cubicBezTo>
                  <a:cubicBezTo>
                    <a:pt x="4733186" y="1187730"/>
                    <a:pt x="4748862" y="1206430"/>
                    <a:pt x="4764986" y="1224681"/>
                  </a:cubicBezTo>
                  <a:cubicBezTo>
                    <a:pt x="4780886" y="1243044"/>
                    <a:pt x="4797233" y="1261071"/>
                    <a:pt x="4813021" y="1279994"/>
                  </a:cubicBezTo>
                  <a:cubicBezTo>
                    <a:pt x="4877292" y="1354230"/>
                    <a:pt x="4941339" y="1428914"/>
                    <a:pt x="5001915" y="1506846"/>
                  </a:cubicBezTo>
                  <a:cubicBezTo>
                    <a:pt x="5062603" y="1584665"/>
                    <a:pt x="5118252" y="1666739"/>
                    <a:pt x="5170542" y="1751165"/>
                  </a:cubicBezTo>
                  <a:cubicBezTo>
                    <a:pt x="5274898" y="1920240"/>
                    <a:pt x="5363579" y="2101295"/>
                    <a:pt x="5428969" y="2293660"/>
                  </a:cubicBezTo>
                  <a:cubicBezTo>
                    <a:pt x="5494136" y="2485801"/>
                    <a:pt x="5533102" y="2690819"/>
                    <a:pt x="5534893" y="2899307"/>
                  </a:cubicBezTo>
                  <a:cubicBezTo>
                    <a:pt x="5536124" y="3003439"/>
                    <a:pt x="5526831" y="3108132"/>
                    <a:pt x="5508804" y="3211144"/>
                  </a:cubicBezTo>
                  <a:cubicBezTo>
                    <a:pt x="5490441" y="3314157"/>
                    <a:pt x="5462336" y="3415490"/>
                    <a:pt x="5426282" y="3513352"/>
                  </a:cubicBezTo>
                  <a:cubicBezTo>
                    <a:pt x="5363355" y="3684890"/>
                    <a:pt x="5302219" y="3856428"/>
                    <a:pt x="5248250" y="4030542"/>
                  </a:cubicBezTo>
                  <a:lnTo>
                    <a:pt x="5208612" y="4161771"/>
                  </a:lnTo>
                  <a:lnTo>
                    <a:pt x="5170318" y="4294680"/>
                  </a:lnTo>
                  <a:lnTo>
                    <a:pt x="5132248" y="4430164"/>
                  </a:lnTo>
                  <a:lnTo>
                    <a:pt x="5112765" y="4498914"/>
                  </a:lnTo>
                  <a:lnTo>
                    <a:pt x="5091715" y="4569119"/>
                  </a:lnTo>
                  <a:cubicBezTo>
                    <a:pt x="5085221" y="4592297"/>
                    <a:pt x="5076823" y="4616482"/>
                    <a:pt x="5068985" y="4640220"/>
                  </a:cubicBezTo>
                  <a:cubicBezTo>
                    <a:pt x="5060699" y="4664182"/>
                    <a:pt x="5053981" y="4687807"/>
                    <a:pt x="5043904" y="4712105"/>
                  </a:cubicBezTo>
                  <a:lnTo>
                    <a:pt x="5015799" y="4784438"/>
                  </a:lnTo>
                  <a:cubicBezTo>
                    <a:pt x="5005274" y="4808511"/>
                    <a:pt x="4993965" y="4832473"/>
                    <a:pt x="4982880" y="4856435"/>
                  </a:cubicBezTo>
                  <a:cubicBezTo>
                    <a:pt x="4936524" y="4951273"/>
                    <a:pt x="4881099" y="5044096"/>
                    <a:pt x="4817276" y="5125275"/>
                  </a:cubicBezTo>
                  <a:cubicBezTo>
                    <a:pt x="4755244" y="5208805"/>
                    <a:pt x="4686943" y="5282817"/>
                    <a:pt x="4618753" y="5355374"/>
                  </a:cubicBezTo>
                  <a:cubicBezTo>
                    <a:pt x="4602069" y="5374073"/>
                    <a:pt x="4584154" y="5391092"/>
                    <a:pt x="4566575" y="5408560"/>
                  </a:cubicBezTo>
                  <a:lnTo>
                    <a:pt x="4513837" y="5461186"/>
                  </a:lnTo>
                  <a:cubicBezTo>
                    <a:pt x="4496593" y="5479101"/>
                    <a:pt x="4477894" y="5495560"/>
                    <a:pt x="4459531" y="5512580"/>
                  </a:cubicBezTo>
                  <a:lnTo>
                    <a:pt x="4404554" y="5563526"/>
                  </a:lnTo>
                  <a:cubicBezTo>
                    <a:pt x="4386527" y="5580770"/>
                    <a:pt x="4366932" y="5596670"/>
                    <a:pt x="4348009" y="5613017"/>
                  </a:cubicBezTo>
                  <a:lnTo>
                    <a:pt x="4290568" y="5661948"/>
                  </a:lnTo>
                  <a:lnTo>
                    <a:pt x="4276124" y="5674153"/>
                  </a:lnTo>
                  <a:lnTo>
                    <a:pt x="4261120" y="5685798"/>
                  </a:lnTo>
                  <a:lnTo>
                    <a:pt x="4231112" y="5708976"/>
                  </a:lnTo>
                  <a:lnTo>
                    <a:pt x="4170984" y="5755443"/>
                  </a:lnTo>
                  <a:cubicBezTo>
                    <a:pt x="4130227" y="5785563"/>
                    <a:pt x="4087790" y="5813892"/>
                    <a:pt x="4046025" y="5843228"/>
                  </a:cubicBezTo>
                  <a:cubicBezTo>
                    <a:pt x="4002917" y="5870437"/>
                    <a:pt x="3959248" y="5897309"/>
                    <a:pt x="3915356" y="5923735"/>
                  </a:cubicBezTo>
                  <a:cubicBezTo>
                    <a:pt x="3737659" y="6026299"/>
                    <a:pt x="3544847" y="6106022"/>
                    <a:pt x="3346323" y="6158872"/>
                  </a:cubicBezTo>
                  <a:cubicBezTo>
                    <a:pt x="3147800" y="6211946"/>
                    <a:pt x="2944462" y="6239714"/>
                    <a:pt x="2743476" y="6247328"/>
                  </a:cubicBezTo>
                  <a:lnTo>
                    <a:pt x="2668120" y="6249344"/>
                  </a:lnTo>
                  <a:lnTo>
                    <a:pt x="2630498" y="6250127"/>
                  </a:lnTo>
                  <a:lnTo>
                    <a:pt x="2592988" y="6249568"/>
                  </a:lnTo>
                  <a:lnTo>
                    <a:pt x="2518080" y="6247777"/>
                  </a:lnTo>
                  <a:cubicBezTo>
                    <a:pt x="2493110" y="6247105"/>
                    <a:pt x="2468365" y="6246881"/>
                    <a:pt x="2442948" y="6244529"/>
                  </a:cubicBezTo>
                  <a:cubicBezTo>
                    <a:pt x="2392337" y="6240722"/>
                    <a:pt x="2341950" y="6237699"/>
                    <a:pt x="2291676" y="6232213"/>
                  </a:cubicBezTo>
                  <a:lnTo>
                    <a:pt x="2141412" y="6212394"/>
                  </a:lnTo>
                  <a:lnTo>
                    <a:pt x="1992715" y="6184961"/>
                  </a:lnTo>
                  <a:cubicBezTo>
                    <a:pt x="1943561" y="6173988"/>
                    <a:pt x="1894630" y="6162231"/>
                    <a:pt x="1845811" y="6151034"/>
                  </a:cubicBezTo>
                  <a:cubicBezTo>
                    <a:pt x="1797215" y="6138829"/>
                    <a:pt x="1749180" y="6123938"/>
                    <a:pt x="1701033" y="6110724"/>
                  </a:cubicBezTo>
                  <a:cubicBezTo>
                    <a:pt x="1676847" y="6104566"/>
                    <a:pt x="1653334" y="6095833"/>
                    <a:pt x="1629484" y="6088219"/>
                  </a:cubicBezTo>
                  <a:lnTo>
                    <a:pt x="1558383" y="6064929"/>
                  </a:lnTo>
                  <a:cubicBezTo>
                    <a:pt x="1369713" y="6000210"/>
                    <a:pt x="1186978" y="5921271"/>
                    <a:pt x="1011968" y="5828896"/>
                  </a:cubicBezTo>
                  <a:cubicBezTo>
                    <a:pt x="837071" y="5736408"/>
                    <a:pt x="668556" y="5631940"/>
                    <a:pt x="511237" y="5512356"/>
                  </a:cubicBezTo>
                  <a:cubicBezTo>
                    <a:pt x="471152" y="5483468"/>
                    <a:pt x="433642" y="5451220"/>
                    <a:pt x="395572" y="5419757"/>
                  </a:cubicBezTo>
                  <a:cubicBezTo>
                    <a:pt x="356831" y="5388965"/>
                    <a:pt x="321112" y="5354926"/>
                    <a:pt x="284722" y="5321559"/>
                  </a:cubicBezTo>
                  <a:lnTo>
                    <a:pt x="257513" y="5296477"/>
                  </a:lnTo>
                  <a:lnTo>
                    <a:pt x="243853" y="5283937"/>
                  </a:lnTo>
                  <a:lnTo>
                    <a:pt x="230752" y="5270836"/>
                  </a:lnTo>
                  <a:lnTo>
                    <a:pt x="178574" y="5218322"/>
                  </a:lnTo>
                  <a:cubicBezTo>
                    <a:pt x="161331" y="5200631"/>
                    <a:pt x="143191" y="5183948"/>
                    <a:pt x="126508" y="5165584"/>
                  </a:cubicBezTo>
                  <a:lnTo>
                    <a:pt x="76345" y="5111167"/>
                  </a:lnTo>
                  <a:cubicBezTo>
                    <a:pt x="59774" y="5092916"/>
                    <a:pt x="42530" y="5075112"/>
                    <a:pt x="26407" y="5056413"/>
                  </a:cubicBezTo>
                  <a:lnTo>
                    <a:pt x="0" y="5024776"/>
                  </a:lnTo>
                  <a:lnTo>
                    <a:pt x="0" y="4492798"/>
                  </a:lnTo>
                  <a:lnTo>
                    <a:pt x="28534" y="4537879"/>
                  </a:lnTo>
                  <a:cubicBezTo>
                    <a:pt x="41299" y="4556130"/>
                    <a:pt x="54175" y="4574382"/>
                    <a:pt x="66604" y="4592745"/>
                  </a:cubicBezTo>
                  <a:lnTo>
                    <a:pt x="104114" y="4647834"/>
                  </a:lnTo>
                  <a:lnTo>
                    <a:pt x="143751" y="4701580"/>
                  </a:lnTo>
                  <a:cubicBezTo>
                    <a:pt x="156964" y="4719495"/>
                    <a:pt x="169728" y="4737746"/>
                    <a:pt x="182717" y="4755773"/>
                  </a:cubicBezTo>
                  <a:lnTo>
                    <a:pt x="223810" y="4808399"/>
                  </a:lnTo>
                  <a:lnTo>
                    <a:pt x="264679" y="4861249"/>
                  </a:lnTo>
                  <a:cubicBezTo>
                    <a:pt x="278563" y="4878717"/>
                    <a:pt x="293455" y="4895288"/>
                    <a:pt x="307788" y="4912420"/>
                  </a:cubicBezTo>
                  <a:lnTo>
                    <a:pt x="351232" y="4963254"/>
                  </a:lnTo>
                  <a:cubicBezTo>
                    <a:pt x="365788" y="4980162"/>
                    <a:pt x="381688" y="4995837"/>
                    <a:pt x="397028" y="5012185"/>
                  </a:cubicBezTo>
                  <a:lnTo>
                    <a:pt x="443496" y="5060444"/>
                  </a:lnTo>
                  <a:lnTo>
                    <a:pt x="455140" y="5072537"/>
                  </a:lnTo>
                  <a:lnTo>
                    <a:pt x="467345" y="5083958"/>
                  </a:lnTo>
                  <a:lnTo>
                    <a:pt x="491755" y="5106912"/>
                  </a:lnTo>
                  <a:lnTo>
                    <a:pt x="540686" y="5152819"/>
                  </a:lnTo>
                  <a:lnTo>
                    <a:pt x="552890" y="5164353"/>
                  </a:lnTo>
                  <a:lnTo>
                    <a:pt x="565655" y="5175214"/>
                  </a:lnTo>
                  <a:lnTo>
                    <a:pt x="591072" y="5197048"/>
                  </a:lnTo>
                  <a:cubicBezTo>
                    <a:pt x="624999" y="5226160"/>
                    <a:pt x="658366" y="5256056"/>
                    <a:pt x="694197" y="5283041"/>
                  </a:cubicBezTo>
                  <a:cubicBezTo>
                    <a:pt x="834272" y="5394675"/>
                    <a:pt x="985207" y="5493881"/>
                    <a:pt x="1146221" y="5573716"/>
                  </a:cubicBezTo>
                  <a:cubicBezTo>
                    <a:pt x="1307122" y="5653774"/>
                    <a:pt x="1476869" y="5715918"/>
                    <a:pt x="1650982" y="5758130"/>
                  </a:cubicBezTo>
                  <a:lnTo>
                    <a:pt x="1716485" y="5772798"/>
                  </a:lnTo>
                  <a:cubicBezTo>
                    <a:pt x="1738431" y="5777390"/>
                    <a:pt x="1759929" y="5783100"/>
                    <a:pt x="1782211" y="5786235"/>
                  </a:cubicBezTo>
                  <a:lnTo>
                    <a:pt x="1848386" y="5796984"/>
                  </a:lnTo>
                  <a:lnTo>
                    <a:pt x="1881417" y="5802359"/>
                  </a:lnTo>
                  <a:cubicBezTo>
                    <a:pt x="1892390" y="5804151"/>
                    <a:pt x="1903363" y="5806054"/>
                    <a:pt x="1914560" y="5807061"/>
                  </a:cubicBezTo>
                  <a:cubicBezTo>
                    <a:pt x="1959012" y="5811765"/>
                    <a:pt x="2003241" y="5817251"/>
                    <a:pt x="2047469" y="5821282"/>
                  </a:cubicBezTo>
                  <a:lnTo>
                    <a:pt x="2180601" y="5828896"/>
                  </a:lnTo>
                  <a:lnTo>
                    <a:pt x="2313622" y="5830463"/>
                  </a:lnTo>
                  <a:cubicBezTo>
                    <a:pt x="2335680" y="5830799"/>
                    <a:pt x="2357962" y="5829008"/>
                    <a:pt x="2380021" y="5828448"/>
                  </a:cubicBezTo>
                  <a:lnTo>
                    <a:pt x="2446195" y="5826433"/>
                  </a:lnTo>
                  <a:cubicBezTo>
                    <a:pt x="2468029" y="5826208"/>
                    <a:pt x="2490647" y="5824193"/>
                    <a:pt x="2513041" y="5822737"/>
                  </a:cubicBezTo>
                  <a:lnTo>
                    <a:pt x="2580111" y="5818258"/>
                  </a:lnTo>
                  <a:lnTo>
                    <a:pt x="2613590" y="5816355"/>
                  </a:lnTo>
                  <a:lnTo>
                    <a:pt x="2646845" y="5813108"/>
                  </a:lnTo>
                  <a:cubicBezTo>
                    <a:pt x="2669016" y="5810869"/>
                    <a:pt x="2691074" y="5808741"/>
                    <a:pt x="2713244" y="5806838"/>
                  </a:cubicBezTo>
                  <a:cubicBezTo>
                    <a:pt x="2889933" y="5789371"/>
                    <a:pt x="3062815" y="5762050"/>
                    <a:pt x="3230882" y="5721292"/>
                  </a:cubicBezTo>
                  <a:cubicBezTo>
                    <a:pt x="3398837" y="5680423"/>
                    <a:pt x="3562426" y="5626902"/>
                    <a:pt x="3720416" y="5556472"/>
                  </a:cubicBezTo>
                  <a:cubicBezTo>
                    <a:pt x="3759381" y="5537997"/>
                    <a:pt x="3798347" y="5518962"/>
                    <a:pt x="3837425" y="5499927"/>
                  </a:cubicBezTo>
                  <a:cubicBezTo>
                    <a:pt x="3875271" y="5478765"/>
                    <a:pt x="3913900" y="5458610"/>
                    <a:pt x="3951634" y="5436552"/>
                  </a:cubicBezTo>
                  <a:lnTo>
                    <a:pt x="4007284" y="5401841"/>
                  </a:lnTo>
                  <a:lnTo>
                    <a:pt x="4035164" y="5384374"/>
                  </a:lnTo>
                  <a:lnTo>
                    <a:pt x="4049049" y="5375640"/>
                  </a:lnTo>
                  <a:lnTo>
                    <a:pt x="4062485" y="5366123"/>
                  </a:lnTo>
                  <a:lnTo>
                    <a:pt x="4116567" y="5328277"/>
                  </a:lnTo>
                  <a:cubicBezTo>
                    <a:pt x="4134594" y="5315624"/>
                    <a:pt x="4152957" y="5303420"/>
                    <a:pt x="4169976" y="5289199"/>
                  </a:cubicBezTo>
                  <a:lnTo>
                    <a:pt x="4222042" y="5247994"/>
                  </a:lnTo>
                  <a:cubicBezTo>
                    <a:pt x="4239398" y="5234222"/>
                    <a:pt x="4256865" y="5220562"/>
                    <a:pt x="4273213" y="5205558"/>
                  </a:cubicBezTo>
                  <a:lnTo>
                    <a:pt x="4323151" y="5161329"/>
                  </a:lnTo>
                  <a:cubicBezTo>
                    <a:pt x="4339611" y="5146437"/>
                    <a:pt x="4356631" y="5131881"/>
                    <a:pt x="4371971" y="5116093"/>
                  </a:cubicBezTo>
                  <a:cubicBezTo>
                    <a:pt x="4435457" y="5054398"/>
                    <a:pt x="4496258" y="4991135"/>
                    <a:pt x="4546868" y="4924400"/>
                  </a:cubicBezTo>
                  <a:cubicBezTo>
                    <a:pt x="4600054" y="4858450"/>
                    <a:pt x="4640699" y="4788916"/>
                    <a:pt x="4675634" y="4715352"/>
                  </a:cubicBezTo>
                  <a:lnTo>
                    <a:pt x="4700155" y="4659255"/>
                  </a:lnTo>
                  <a:lnTo>
                    <a:pt x="4721206" y="4600135"/>
                  </a:lnTo>
                  <a:cubicBezTo>
                    <a:pt x="4728707" y="4580988"/>
                    <a:pt x="4733970" y="4559266"/>
                    <a:pt x="4740465" y="4538887"/>
                  </a:cubicBezTo>
                  <a:cubicBezTo>
                    <a:pt x="4746623" y="4518061"/>
                    <a:pt x="4753005" y="4497906"/>
                    <a:pt x="4758492" y="4475848"/>
                  </a:cubicBezTo>
                  <a:cubicBezTo>
                    <a:pt x="4803168" y="4303637"/>
                    <a:pt x="4840902" y="4115080"/>
                    <a:pt x="4891288" y="3930329"/>
                  </a:cubicBezTo>
                  <a:cubicBezTo>
                    <a:pt x="4940891" y="3744906"/>
                    <a:pt x="5000235" y="3562059"/>
                    <a:pt x="5066298" y="3382235"/>
                  </a:cubicBezTo>
                  <a:cubicBezTo>
                    <a:pt x="5124186" y="3226932"/>
                    <a:pt x="5154530" y="3064015"/>
                    <a:pt x="5156994" y="2898635"/>
                  </a:cubicBezTo>
                  <a:cubicBezTo>
                    <a:pt x="5159681" y="2733255"/>
                    <a:pt x="5132920" y="2565636"/>
                    <a:pt x="5083317" y="2402047"/>
                  </a:cubicBezTo>
                  <a:cubicBezTo>
                    <a:pt x="5033938" y="2238123"/>
                    <a:pt x="4960150" y="2079013"/>
                    <a:pt x="4871022" y="1926958"/>
                  </a:cubicBezTo>
                  <a:cubicBezTo>
                    <a:pt x="4826570" y="1850818"/>
                    <a:pt x="4777415" y="1776918"/>
                    <a:pt x="4727028" y="1703577"/>
                  </a:cubicBezTo>
                  <a:cubicBezTo>
                    <a:pt x="4676418" y="1630349"/>
                    <a:pt x="4622784" y="1558464"/>
                    <a:pt x="4563776" y="1490834"/>
                  </a:cubicBezTo>
                  <a:cubicBezTo>
                    <a:pt x="4503647" y="1423764"/>
                    <a:pt x="4439041" y="1359157"/>
                    <a:pt x="4370291" y="1300596"/>
                  </a:cubicBezTo>
                  <a:cubicBezTo>
                    <a:pt x="4336812" y="1270141"/>
                    <a:pt x="4301541" y="1242148"/>
                    <a:pt x="4266046" y="1214491"/>
                  </a:cubicBezTo>
                  <a:cubicBezTo>
                    <a:pt x="4248355" y="1200607"/>
                    <a:pt x="4230776" y="1186611"/>
                    <a:pt x="4212973" y="1173062"/>
                  </a:cubicBezTo>
                  <a:cubicBezTo>
                    <a:pt x="4194722" y="1160074"/>
                    <a:pt x="4176359" y="1147197"/>
                    <a:pt x="4157995" y="1134545"/>
                  </a:cubicBezTo>
                  <a:cubicBezTo>
                    <a:pt x="4011426" y="1031980"/>
                    <a:pt x="3855004" y="948562"/>
                    <a:pt x="3697126" y="881044"/>
                  </a:cubicBezTo>
                  <a:lnTo>
                    <a:pt x="3637670" y="856747"/>
                  </a:lnTo>
                  <a:lnTo>
                    <a:pt x="3608222" y="844318"/>
                  </a:lnTo>
                  <a:cubicBezTo>
                    <a:pt x="3598480" y="840063"/>
                    <a:pt x="3588179" y="837040"/>
                    <a:pt x="3578214" y="833457"/>
                  </a:cubicBezTo>
                  <a:lnTo>
                    <a:pt x="3518309" y="812294"/>
                  </a:lnTo>
                  <a:cubicBezTo>
                    <a:pt x="3513383" y="810503"/>
                    <a:pt x="3508344" y="808823"/>
                    <a:pt x="3503417" y="806920"/>
                  </a:cubicBezTo>
                  <a:cubicBezTo>
                    <a:pt x="3498603" y="804792"/>
                    <a:pt x="3494236" y="801993"/>
                    <a:pt x="3489533" y="799642"/>
                  </a:cubicBezTo>
                  <a:cubicBezTo>
                    <a:pt x="3480240" y="794827"/>
                    <a:pt x="3470498" y="791020"/>
                    <a:pt x="3460869" y="787101"/>
                  </a:cubicBezTo>
                  <a:lnTo>
                    <a:pt x="3402980" y="763475"/>
                  </a:lnTo>
                  <a:lnTo>
                    <a:pt x="3374092" y="751606"/>
                  </a:lnTo>
                  <a:cubicBezTo>
                    <a:pt x="3364462" y="747688"/>
                    <a:pt x="3354945" y="743433"/>
                    <a:pt x="3344980" y="740409"/>
                  </a:cubicBezTo>
                  <a:lnTo>
                    <a:pt x="3226627" y="700772"/>
                  </a:lnTo>
                  <a:cubicBezTo>
                    <a:pt x="3067405" y="652849"/>
                    <a:pt x="2902697" y="625192"/>
                    <a:pt x="2735750" y="614667"/>
                  </a:cubicBezTo>
                  <a:cubicBezTo>
                    <a:pt x="2714811" y="613435"/>
                    <a:pt x="2694209" y="610860"/>
                    <a:pt x="2673158" y="610412"/>
                  </a:cubicBezTo>
                  <a:lnTo>
                    <a:pt x="2610119" y="609628"/>
                  </a:lnTo>
                  <a:lnTo>
                    <a:pt x="2547080" y="608620"/>
                  </a:lnTo>
                  <a:cubicBezTo>
                    <a:pt x="2536443" y="608173"/>
                    <a:pt x="2526365" y="608397"/>
                    <a:pt x="2516400" y="608844"/>
                  </a:cubicBezTo>
                  <a:lnTo>
                    <a:pt x="2486280" y="609740"/>
                  </a:lnTo>
                  <a:cubicBezTo>
                    <a:pt x="2466125" y="609852"/>
                    <a:pt x="2446307" y="611868"/>
                    <a:pt x="2426376" y="613099"/>
                  </a:cubicBezTo>
                  <a:cubicBezTo>
                    <a:pt x="2406333" y="613995"/>
                    <a:pt x="2386627" y="616458"/>
                    <a:pt x="2366920" y="618474"/>
                  </a:cubicBezTo>
                  <a:cubicBezTo>
                    <a:pt x="2357066" y="619482"/>
                    <a:pt x="2347101" y="620153"/>
                    <a:pt x="2337248" y="621497"/>
                  </a:cubicBezTo>
                  <a:lnTo>
                    <a:pt x="2307800" y="625528"/>
                  </a:lnTo>
                  <a:lnTo>
                    <a:pt x="2278351" y="629559"/>
                  </a:lnTo>
                  <a:lnTo>
                    <a:pt x="2249127" y="634710"/>
                  </a:lnTo>
                  <a:cubicBezTo>
                    <a:pt x="2093377" y="661918"/>
                    <a:pt x="1942329" y="710849"/>
                    <a:pt x="1796096" y="781726"/>
                  </a:cubicBezTo>
                  <a:cubicBezTo>
                    <a:pt x="1649751" y="852268"/>
                    <a:pt x="1508892" y="944307"/>
                    <a:pt x="1370833" y="1048663"/>
                  </a:cubicBezTo>
                  <a:cubicBezTo>
                    <a:pt x="1232774" y="1153244"/>
                    <a:pt x="1097290" y="1269917"/>
                    <a:pt x="959790" y="1390844"/>
                  </a:cubicBezTo>
                  <a:lnTo>
                    <a:pt x="749062" y="1577611"/>
                  </a:lnTo>
                  <a:cubicBezTo>
                    <a:pt x="674602" y="1642329"/>
                    <a:pt x="599806" y="1704137"/>
                    <a:pt x="524786" y="1763145"/>
                  </a:cubicBezTo>
                  <a:cubicBezTo>
                    <a:pt x="374858" y="1881498"/>
                    <a:pt x="223810" y="1987422"/>
                    <a:pt x="84071" y="2098496"/>
                  </a:cubicBezTo>
                  <a:lnTo>
                    <a:pt x="0" y="2168094"/>
                  </a:lnTo>
                  <a:lnTo>
                    <a:pt x="0" y="1576676"/>
                  </a:lnTo>
                  <a:lnTo>
                    <a:pt x="174655" y="1387597"/>
                  </a:lnTo>
                  <a:cubicBezTo>
                    <a:pt x="238926" y="1320079"/>
                    <a:pt x="302749" y="1254577"/>
                    <a:pt x="363661" y="1188626"/>
                  </a:cubicBezTo>
                  <a:lnTo>
                    <a:pt x="458052" y="1086397"/>
                  </a:lnTo>
                  <a:cubicBezTo>
                    <a:pt x="490635" y="1051351"/>
                    <a:pt x="523666" y="1016416"/>
                    <a:pt x="557257" y="981593"/>
                  </a:cubicBezTo>
                  <a:cubicBezTo>
                    <a:pt x="691510" y="842414"/>
                    <a:pt x="835055" y="705699"/>
                    <a:pt x="994165" y="578389"/>
                  </a:cubicBezTo>
                  <a:cubicBezTo>
                    <a:pt x="1152939" y="451190"/>
                    <a:pt x="1328060" y="333398"/>
                    <a:pt x="1520873" y="237215"/>
                  </a:cubicBezTo>
                  <a:cubicBezTo>
                    <a:pt x="1713238" y="141033"/>
                    <a:pt x="1924302" y="68028"/>
                    <a:pt x="2141748" y="31190"/>
                  </a:cubicBezTo>
                  <a:lnTo>
                    <a:pt x="2182505" y="24360"/>
                  </a:lnTo>
                  <a:cubicBezTo>
                    <a:pt x="2196165" y="22344"/>
                    <a:pt x="2209826" y="20665"/>
                    <a:pt x="2223374" y="18873"/>
                  </a:cubicBezTo>
                  <a:lnTo>
                    <a:pt x="2264355" y="13611"/>
                  </a:lnTo>
                  <a:cubicBezTo>
                    <a:pt x="2278015" y="11931"/>
                    <a:pt x="2291676" y="10924"/>
                    <a:pt x="2305336" y="9580"/>
                  </a:cubicBezTo>
                  <a:cubicBezTo>
                    <a:pt x="2332657" y="7229"/>
                    <a:pt x="2360090" y="4653"/>
                    <a:pt x="2387410" y="3645"/>
                  </a:cubicBezTo>
                  <a:cubicBezTo>
                    <a:pt x="2414731" y="2414"/>
                    <a:pt x="2442164" y="510"/>
                    <a:pt x="2469373" y="622"/>
                  </a:cubicBezTo>
                  <a:close/>
                </a:path>
              </a:pathLst>
            </a:custGeom>
            <a:gradFill>
              <a:gsLst>
                <a:gs pos="37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4" name="Freeform: Shape 13">
              <a:extLst>
                <a:ext uri="{FF2B5EF4-FFF2-40B4-BE49-F238E27FC236}">
                  <a16:creationId xmlns:a16="http://schemas.microsoft.com/office/drawing/2014/main" id="{67C4629D-4AB7-48D4-A61B-1AE1837A78E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9221" y="176241"/>
              <a:ext cx="5646908" cy="6130481"/>
            </a:xfrm>
            <a:custGeom>
              <a:avLst/>
              <a:gdLst>
                <a:gd name="connsiteX0" fmla="*/ 2616837 w 5646908"/>
                <a:gd name="connsiteY0" fmla="*/ 0 h 6130481"/>
                <a:gd name="connsiteX1" fmla="*/ 4918721 w 5646908"/>
                <a:gd name="connsiteY1" fmla="*/ 1134258 h 6130481"/>
                <a:gd name="connsiteX2" fmla="*/ 5539036 w 5646908"/>
                <a:gd name="connsiteY2" fmla="*/ 3362353 h 6130481"/>
                <a:gd name="connsiteX3" fmla="*/ 4712024 w 5646908"/>
                <a:gd name="connsiteY3" fmla="*/ 5293280 h 6130481"/>
                <a:gd name="connsiteX4" fmla="*/ 2547864 w 5646908"/>
                <a:gd name="connsiteY4" fmla="*/ 6130481 h 6130481"/>
                <a:gd name="connsiteX5" fmla="*/ 263223 w 5646908"/>
                <a:gd name="connsiteY5" fmla="*/ 5212325 h 6130481"/>
                <a:gd name="connsiteX6" fmla="*/ 49974 w 5646908"/>
                <a:gd name="connsiteY6" fmla="*/ 4985345 h 6130481"/>
                <a:gd name="connsiteX7" fmla="*/ 0 w 5646908"/>
                <a:gd name="connsiteY7" fmla="*/ 4920618 h 6130481"/>
                <a:gd name="connsiteX8" fmla="*/ 0 w 5646908"/>
                <a:gd name="connsiteY8" fmla="*/ 3760303 h 6130481"/>
                <a:gd name="connsiteX9" fmla="*/ 80488 w 5646908"/>
                <a:gd name="connsiteY9" fmla="*/ 3974159 h 6130481"/>
                <a:gd name="connsiteX10" fmla="*/ 664748 w 5646908"/>
                <a:gd name="connsiteY10" fmla="*/ 4813600 h 6130481"/>
                <a:gd name="connsiteX11" fmla="*/ 2548087 w 5646908"/>
                <a:gd name="connsiteY11" fmla="*/ 5570406 h 6130481"/>
                <a:gd name="connsiteX12" fmla="*/ 3536561 w 5646908"/>
                <a:gd name="connsiteY12" fmla="*/ 5407153 h 6130481"/>
                <a:gd name="connsiteX13" fmla="*/ 4308035 w 5646908"/>
                <a:gd name="connsiteY13" fmla="*/ 4897241 h 6130481"/>
                <a:gd name="connsiteX14" fmla="*/ 4569038 w 5646908"/>
                <a:gd name="connsiteY14" fmla="*/ 4564802 h 6130481"/>
                <a:gd name="connsiteX15" fmla="*/ 4699147 w 5646908"/>
                <a:gd name="connsiteY15" fmla="*/ 4149952 h 6130481"/>
                <a:gd name="connsiteX16" fmla="*/ 5003034 w 5646908"/>
                <a:gd name="connsiteY16" fmla="*/ 3168421 h 6130481"/>
                <a:gd name="connsiteX17" fmla="*/ 4994189 w 5646908"/>
                <a:gd name="connsiteY17" fmla="*/ 2321590 h 6130481"/>
                <a:gd name="connsiteX18" fmla="*/ 4487860 w 5646908"/>
                <a:gd name="connsiteY18" fmla="*/ 1501856 h 6130481"/>
                <a:gd name="connsiteX19" fmla="*/ 3640469 w 5646908"/>
                <a:gd name="connsiteY19" fmla="*/ 808425 h 6130481"/>
                <a:gd name="connsiteX20" fmla="*/ 2616837 w 5646908"/>
                <a:gd name="connsiteY20" fmla="*/ 559851 h 6130481"/>
                <a:gd name="connsiteX21" fmla="*/ 1762952 w 5646908"/>
                <a:gd name="connsiteY21" fmla="*/ 812008 h 6130481"/>
                <a:gd name="connsiteX22" fmla="*/ 939635 w 5646908"/>
                <a:gd name="connsiteY22" fmla="*/ 1502976 h 6130481"/>
                <a:gd name="connsiteX23" fmla="*/ 585250 w 5646908"/>
                <a:gd name="connsiteY23" fmla="*/ 1831049 h 6130481"/>
                <a:gd name="connsiteX24" fmla="*/ 40403 w 5646908"/>
                <a:gd name="connsiteY24" fmla="*/ 2389556 h 6130481"/>
                <a:gd name="connsiteX25" fmla="*/ 0 w 5646908"/>
                <a:gd name="connsiteY25" fmla="*/ 2456747 h 6130481"/>
                <a:gd name="connsiteX26" fmla="*/ 0 w 5646908"/>
                <a:gd name="connsiteY26" fmla="*/ 1601114 h 6130481"/>
                <a:gd name="connsiteX27" fmla="*/ 93200 w 5646908"/>
                <a:gd name="connsiteY27" fmla="*/ 1513741 h 6130481"/>
                <a:gd name="connsiteX28" fmla="*/ 535423 w 5646908"/>
                <a:gd name="connsiteY28" fmla="*/ 1107273 h 6130481"/>
                <a:gd name="connsiteX29" fmla="*/ 2616837 w 5646908"/>
                <a:gd name="connsiteY29" fmla="*/ 0 h 61304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5646908" h="6130481">
                  <a:moveTo>
                    <a:pt x="2616837" y="0"/>
                  </a:moveTo>
                  <a:cubicBezTo>
                    <a:pt x="3596241" y="0"/>
                    <a:pt x="4322479" y="463445"/>
                    <a:pt x="4918721" y="1134258"/>
                  </a:cubicBezTo>
                  <a:cubicBezTo>
                    <a:pt x="5416317" y="1694109"/>
                    <a:pt x="5857703" y="2516643"/>
                    <a:pt x="5539036" y="3362353"/>
                  </a:cubicBezTo>
                  <a:cubicBezTo>
                    <a:pt x="5111758" y="4496612"/>
                    <a:pt x="5300763" y="4716633"/>
                    <a:pt x="4712024" y="5293280"/>
                  </a:cubicBezTo>
                  <a:cubicBezTo>
                    <a:pt x="4123284" y="5869926"/>
                    <a:pt x="3446201" y="6130481"/>
                    <a:pt x="2547864" y="6130481"/>
                  </a:cubicBezTo>
                  <a:cubicBezTo>
                    <a:pt x="1657476" y="6130481"/>
                    <a:pt x="850619" y="5780127"/>
                    <a:pt x="263223" y="5212325"/>
                  </a:cubicBezTo>
                  <a:cubicBezTo>
                    <a:pt x="188497" y="5140091"/>
                    <a:pt x="117321" y="5064339"/>
                    <a:pt x="49974" y="4985345"/>
                  </a:cubicBezTo>
                  <a:lnTo>
                    <a:pt x="0" y="4920618"/>
                  </a:lnTo>
                  <a:lnTo>
                    <a:pt x="0" y="3760303"/>
                  </a:lnTo>
                  <a:lnTo>
                    <a:pt x="80488" y="3974159"/>
                  </a:lnTo>
                  <a:cubicBezTo>
                    <a:pt x="217875" y="4289243"/>
                    <a:pt x="414383" y="4571632"/>
                    <a:pt x="664748" y="4813600"/>
                  </a:cubicBezTo>
                  <a:cubicBezTo>
                    <a:pt x="1169734" y="5301566"/>
                    <a:pt x="1838644" y="5570406"/>
                    <a:pt x="2548087" y="5570406"/>
                  </a:cubicBezTo>
                  <a:cubicBezTo>
                    <a:pt x="2928786" y="5570406"/>
                    <a:pt x="3252156" y="5516996"/>
                    <a:pt x="3536561" y="5407153"/>
                  </a:cubicBezTo>
                  <a:cubicBezTo>
                    <a:pt x="3815366" y="5299438"/>
                    <a:pt x="4067747" y="5132603"/>
                    <a:pt x="4308035" y="4897241"/>
                  </a:cubicBezTo>
                  <a:cubicBezTo>
                    <a:pt x="4475095" y="4733653"/>
                    <a:pt x="4533767" y="4637358"/>
                    <a:pt x="4569038" y="4564802"/>
                  </a:cubicBezTo>
                  <a:cubicBezTo>
                    <a:pt x="4619313" y="4461453"/>
                    <a:pt x="4652792" y="4330784"/>
                    <a:pt x="4699147" y="4149952"/>
                  </a:cubicBezTo>
                  <a:cubicBezTo>
                    <a:pt x="4758491" y="3918846"/>
                    <a:pt x="4839558" y="3602194"/>
                    <a:pt x="5003034" y="3168421"/>
                  </a:cubicBezTo>
                  <a:cubicBezTo>
                    <a:pt x="5103024" y="2902940"/>
                    <a:pt x="5100112" y="2626037"/>
                    <a:pt x="4994189" y="2321590"/>
                  </a:cubicBezTo>
                  <a:cubicBezTo>
                    <a:pt x="4900470" y="2052526"/>
                    <a:pt x="4725460" y="1769129"/>
                    <a:pt x="4487860" y="1501856"/>
                  </a:cubicBezTo>
                  <a:cubicBezTo>
                    <a:pt x="4210285" y="1189683"/>
                    <a:pt x="3933047" y="962832"/>
                    <a:pt x="3640469" y="808425"/>
                  </a:cubicBezTo>
                  <a:cubicBezTo>
                    <a:pt x="3323369" y="641141"/>
                    <a:pt x="2988578" y="559851"/>
                    <a:pt x="2616837" y="559851"/>
                  </a:cubicBezTo>
                  <a:cubicBezTo>
                    <a:pt x="2315413" y="559851"/>
                    <a:pt x="2044110" y="640134"/>
                    <a:pt x="1762952" y="812008"/>
                  </a:cubicBezTo>
                  <a:cubicBezTo>
                    <a:pt x="1472838" y="989593"/>
                    <a:pt x="1197167" y="1250707"/>
                    <a:pt x="939635" y="1502976"/>
                  </a:cubicBezTo>
                  <a:cubicBezTo>
                    <a:pt x="819379" y="1620769"/>
                    <a:pt x="700355" y="1727700"/>
                    <a:pt x="585250" y="1831049"/>
                  </a:cubicBezTo>
                  <a:cubicBezTo>
                    <a:pt x="362317" y="2031140"/>
                    <a:pt x="169840" y="2204022"/>
                    <a:pt x="40403" y="2389556"/>
                  </a:cubicBezTo>
                  <a:lnTo>
                    <a:pt x="0" y="2456747"/>
                  </a:lnTo>
                  <a:lnTo>
                    <a:pt x="0" y="1601114"/>
                  </a:lnTo>
                  <a:lnTo>
                    <a:pt x="93200" y="1513741"/>
                  </a:lnTo>
                  <a:cubicBezTo>
                    <a:pt x="237107" y="1383294"/>
                    <a:pt x="388238" y="1251435"/>
                    <a:pt x="535423" y="1107273"/>
                  </a:cubicBezTo>
                  <a:cubicBezTo>
                    <a:pt x="1124050" y="530627"/>
                    <a:pt x="1718500" y="0"/>
                    <a:pt x="2616837" y="0"/>
                  </a:cubicBezTo>
                  <a:close/>
                </a:path>
              </a:pathLst>
            </a:custGeom>
            <a:gradFill>
              <a:gsLst>
                <a:gs pos="2000">
                  <a:schemeClr val="bg1">
                    <a:alpha val="10000"/>
                  </a:schemeClr>
                </a:gs>
                <a:gs pos="54000">
                  <a:schemeClr val="accent6">
                    <a:alpha val="10000"/>
                  </a:schemeClr>
                </a:gs>
                <a:gs pos="100000">
                  <a:schemeClr val="bg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5" name="Freeform: Shape 14">
              <a:extLst>
                <a:ext uri="{FF2B5EF4-FFF2-40B4-BE49-F238E27FC236}">
                  <a16:creationId xmlns:a16="http://schemas.microsoft.com/office/drawing/2014/main" id="{D1E30050-9FC4-4CC7-8C0B-BF5EFD10648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9221" y="176241"/>
              <a:ext cx="5517522" cy="6130481"/>
            </a:xfrm>
            <a:custGeom>
              <a:avLst/>
              <a:gdLst>
                <a:gd name="connsiteX0" fmla="*/ 2549095 w 5517522"/>
                <a:gd name="connsiteY0" fmla="*/ 0 h 6130481"/>
                <a:gd name="connsiteX1" fmla="*/ 4804175 w 5517522"/>
                <a:gd name="connsiteY1" fmla="*/ 1134258 h 6130481"/>
                <a:gd name="connsiteX2" fmla="*/ 5411838 w 5517522"/>
                <a:gd name="connsiteY2" fmla="*/ 3362353 h 6130481"/>
                <a:gd name="connsiteX3" fmla="*/ 4601621 w 5517522"/>
                <a:gd name="connsiteY3" fmla="*/ 5293280 h 6130481"/>
                <a:gd name="connsiteX4" fmla="*/ 2481577 w 5517522"/>
                <a:gd name="connsiteY4" fmla="*/ 6130481 h 6130481"/>
                <a:gd name="connsiteX5" fmla="*/ 243517 w 5517522"/>
                <a:gd name="connsiteY5" fmla="*/ 5212325 h 6130481"/>
                <a:gd name="connsiteX6" fmla="*/ 34587 w 5517522"/>
                <a:gd name="connsiteY6" fmla="*/ 4985345 h 6130481"/>
                <a:gd name="connsiteX7" fmla="*/ 0 w 5517522"/>
                <a:gd name="connsiteY7" fmla="*/ 4939620 h 6130481"/>
                <a:gd name="connsiteX8" fmla="*/ 0 w 5517522"/>
                <a:gd name="connsiteY8" fmla="*/ 3335329 h 6130481"/>
                <a:gd name="connsiteX9" fmla="*/ 17141 w 5517522"/>
                <a:gd name="connsiteY9" fmla="*/ 3448738 h 6130481"/>
                <a:gd name="connsiteX10" fmla="*/ 167489 w 5517522"/>
                <a:gd name="connsiteY10" fmla="*/ 3930490 h 6130481"/>
                <a:gd name="connsiteX11" fmla="*/ 715471 w 5517522"/>
                <a:gd name="connsiteY11" fmla="*/ 4734212 h 6130481"/>
                <a:gd name="connsiteX12" fmla="*/ 2481689 w 5517522"/>
                <a:gd name="connsiteY12" fmla="*/ 5458772 h 6130481"/>
                <a:gd name="connsiteX13" fmla="*/ 4126644 w 5517522"/>
                <a:gd name="connsiteY13" fmla="*/ 4818302 h 6130481"/>
                <a:gd name="connsiteX14" fmla="*/ 4360437 w 5517522"/>
                <a:gd name="connsiteY14" fmla="*/ 4516766 h 6130481"/>
                <a:gd name="connsiteX15" fmla="*/ 4480357 w 5517522"/>
                <a:gd name="connsiteY15" fmla="*/ 4122855 h 6130481"/>
                <a:gd name="connsiteX16" fmla="*/ 4781557 w 5517522"/>
                <a:gd name="connsiteY16" fmla="*/ 3129791 h 6130481"/>
                <a:gd name="connsiteX17" fmla="*/ 4771928 w 5517522"/>
                <a:gd name="connsiteY17" fmla="*/ 2357869 h 6130481"/>
                <a:gd name="connsiteX18" fmla="*/ 4297510 w 5517522"/>
                <a:gd name="connsiteY18" fmla="*/ 1575533 h 6130481"/>
                <a:gd name="connsiteX19" fmla="*/ 3498715 w 5517522"/>
                <a:gd name="connsiteY19" fmla="*/ 907071 h 6130481"/>
                <a:gd name="connsiteX20" fmla="*/ 2549095 w 5517522"/>
                <a:gd name="connsiteY20" fmla="*/ 671821 h 6130481"/>
                <a:gd name="connsiteX21" fmla="*/ 985319 w 5517522"/>
                <a:gd name="connsiteY21" fmla="*/ 1582475 h 6130481"/>
                <a:gd name="connsiteX22" fmla="*/ 634628 w 5517522"/>
                <a:gd name="connsiteY22" fmla="*/ 1913907 h 6130481"/>
                <a:gd name="connsiteX23" fmla="*/ 117662 w 5517522"/>
                <a:gd name="connsiteY23" fmla="*/ 2453044 h 6130481"/>
                <a:gd name="connsiteX24" fmla="*/ 2515 w 5517522"/>
                <a:gd name="connsiteY24" fmla="*/ 2685494 h 6130481"/>
                <a:gd name="connsiteX25" fmla="*/ 0 w 5517522"/>
                <a:gd name="connsiteY25" fmla="*/ 2696965 h 6130481"/>
                <a:gd name="connsiteX26" fmla="*/ 0 w 5517522"/>
                <a:gd name="connsiteY26" fmla="*/ 1587383 h 6130481"/>
                <a:gd name="connsiteX27" fmla="*/ 76951 w 5517522"/>
                <a:gd name="connsiteY27" fmla="*/ 1513741 h 6130481"/>
                <a:gd name="connsiteX28" fmla="*/ 510118 w 5517522"/>
                <a:gd name="connsiteY28" fmla="*/ 1107273 h 6130481"/>
                <a:gd name="connsiteX29" fmla="*/ 2549095 w 5517522"/>
                <a:gd name="connsiteY29" fmla="*/ 0 h 61304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5517522" h="6130481">
                  <a:moveTo>
                    <a:pt x="2549095" y="0"/>
                  </a:moveTo>
                  <a:cubicBezTo>
                    <a:pt x="3508568" y="0"/>
                    <a:pt x="4219915" y="463445"/>
                    <a:pt x="4804175" y="1134258"/>
                  </a:cubicBezTo>
                  <a:cubicBezTo>
                    <a:pt x="5291694" y="1694109"/>
                    <a:pt x="5724011" y="2516643"/>
                    <a:pt x="5411838" y="3362353"/>
                  </a:cubicBezTo>
                  <a:cubicBezTo>
                    <a:pt x="4993181" y="4496612"/>
                    <a:pt x="5178268" y="4716633"/>
                    <a:pt x="4601621" y="5293280"/>
                  </a:cubicBezTo>
                  <a:cubicBezTo>
                    <a:pt x="4024863" y="5869926"/>
                    <a:pt x="3361551" y="6130481"/>
                    <a:pt x="2481577" y="6130481"/>
                  </a:cubicBezTo>
                  <a:cubicBezTo>
                    <a:pt x="1609329" y="6130481"/>
                    <a:pt x="818932" y="5780127"/>
                    <a:pt x="243517" y="5212325"/>
                  </a:cubicBezTo>
                  <a:cubicBezTo>
                    <a:pt x="170302" y="5140091"/>
                    <a:pt x="100568" y="5064339"/>
                    <a:pt x="34587" y="4985345"/>
                  </a:cubicBezTo>
                  <a:lnTo>
                    <a:pt x="0" y="4939620"/>
                  </a:lnTo>
                  <a:lnTo>
                    <a:pt x="0" y="3335329"/>
                  </a:lnTo>
                  <a:lnTo>
                    <a:pt x="17141" y="3448738"/>
                  </a:lnTo>
                  <a:cubicBezTo>
                    <a:pt x="50676" y="3613558"/>
                    <a:pt x="100867" y="3774516"/>
                    <a:pt x="167489" y="3930490"/>
                  </a:cubicBezTo>
                  <a:cubicBezTo>
                    <a:pt x="296255" y="4232138"/>
                    <a:pt x="480670" y="4502546"/>
                    <a:pt x="715471" y="4734212"/>
                  </a:cubicBezTo>
                  <a:cubicBezTo>
                    <a:pt x="1188993" y="5201464"/>
                    <a:pt x="1816250" y="5458772"/>
                    <a:pt x="2481689" y="5458772"/>
                  </a:cubicBezTo>
                  <a:cubicBezTo>
                    <a:pt x="3185758" y="5458772"/>
                    <a:pt x="3677755" y="5267191"/>
                    <a:pt x="4126644" y="4818302"/>
                  </a:cubicBezTo>
                  <a:cubicBezTo>
                    <a:pt x="4278363" y="4666583"/>
                    <a:pt x="4329982" y="4580701"/>
                    <a:pt x="4360437" y="4516766"/>
                  </a:cubicBezTo>
                  <a:cubicBezTo>
                    <a:pt x="4404890" y="4423495"/>
                    <a:pt x="4436577" y="4297417"/>
                    <a:pt x="4480357" y="4122855"/>
                  </a:cubicBezTo>
                  <a:cubicBezTo>
                    <a:pt x="4539030" y="3889285"/>
                    <a:pt x="4619425" y="3569275"/>
                    <a:pt x="4781557" y="3129791"/>
                  </a:cubicBezTo>
                  <a:cubicBezTo>
                    <a:pt x="4870238" y="2889503"/>
                    <a:pt x="4867103" y="2637010"/>
                    <a:pt x="4771928" y="2357869"/>
                  </a:cubicBezTo>
                  <a:cubicBezTo>
                    <a:pt x="4684815" y="2102465"/>
                    <a:pt x="4520779" y="1831945"/>
                    <a:pt x="4297510" y="1575533"/>
                  </a:cubicBezTo>
                  <a:cubicBezTo>
                    <a:pt x="4034492" y="1273549"/>
                    <a:pt x="3773266" y="1054983"/>
                    <a:pt x="3498715" y="907071"/>
                  </a:cubicBezTo>
                  <a:cubicBezTo>
                    <a:pt x="3204905" y="748745"/>
                    <a:pt x="2894187" y="671821"/>
                    <a:pt x="2549095" y="671821"/>
                  </a:cubicBezTo>
                  <a:cubicBezTo>
                    <a:pt x="1942553" y="671821"/>
                    <a:pt x="1518298" y="1049273"/>
                    <a:pt x="985319" y="1582475"/>
                  </a:cubicBezTo>
                  <a:cubicBezTo>
                    <a:pt x="865735" y="1702059"/>
                    <a:pt x="748278" y="1809774"/>
                    <a:pt x="634628" y="1913907"/>
                  </a:cubicBezTo>
                  <a:cubicBezTo>
                    <a:pt x="421325" y="2109407"/>
                    <a:pt x="237134" y="2278146"/>
                    <a:pt x="117662" y="2453044"/>
                  </a:cubicBezTo>
                  <a:cubicBezTo>
                    <a:pt x="64756" y="2530415"/>
                    <a:pt x="27022" y="2605799"/>
                    <a:pt x="2515" y="2685494"/>
                  </a:cubicBezTo>
                  <a:lnTo>
                    <a:pt x="0" y="2696965"/>
                  </a:lnTo>
                  <a:lnTo>
                    <a:pt x="0" y="1587383"/>
                  </a:lnTo>
                  <a:lnTo>
                    <a:pt x="76951" y="1513741"/>
                  </a:lnTo>
                  <a:cubicBezTo>
                    <a:pt x="217918" y="1383294"/>
                    <a:pt x="365956" y="1251435"/>
                    <a:pt x="510118" y="1107273"/>
                  </a:cubicBezTo>
                  <a:cubicBezTo>
                    <a:pt x="1086764" y="530627"/>
                    <a:pt x="1669121" y="0"/>
                    <a:pt x="2549095" y="0"/>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6" name="Freeform: Shape 15">
              <a:extLst>
                <a:ext uri="{FF2B5EF4-FFF2-40B4-BE49-F238E27FC236}">
                  <a16:creationId xmlns:a16="http://schemas.microsoft.com/office/drawing/2014/main" id="{E7E03733-50FD-49A6-B226-40F6A0AD454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9220" y="176241"/>
              <a:ext cx="5517475" cy="6130481"/>
            </a:xfrm>
            <a:custGeom>
              <a:avLst/>
              <a:gdLst>
                <a:gd name="connsiteX0" fmla="*/ 2549095 w 5517475"/>
                <a:gd name="connsiteY0" fmla="*/ 0 h 6130481"/>
                <a:gd name="connsiteX1" fmla="*/ 4804175 w 5517475"/>
                <a:gd name="connsiteY1" fmla="*/ 1134258 h 6130481"/>
                <a:gd name="connsiteX2" fmla="*/ 5411838 w 5517475"/>
                <a:gd name="connsiteY2" fmla="*/ 3362353 h 6130481"/>
                <a:gd name="connsiteX3" fmla="*/ 4601621 w 5517475"/>
                <a:gd name="connsiteY3" fmla="*/ 5293280 h 6130481"/>
                <a:gd name="connsiteX4" fmla="*/ 2481577 w 5517475"/>
                <a:gd name="connsiteY4" fmla="*/ 6130481 h 6130481"/>
                <a:gd name="connsiteX5" fmla="*/ 243517 w 5517475"/>
                <a:gd name="connsiteY5" fmla="*/ 5212325 h 6130481"/>
                <a:gd name="connsiteX6" fmla="*/ 34587 w 5517475"/>
                <a:gd name="connsiteY6" fmla="*/ 4985345 h 6130481"/>
                <a:gd name="connsiteX7" fmla="*/ 0 w 5517475"/>
                <a:gd name="connsiteY7" fmla="*/ 4939620 h 6130481"/>
                <a:gd name="connsiteX8" fmla="*/ 0 w 5517475"/>
                <a:gd name="connsiteY8" fmla="*/ 3799573 h 6130481"/>
                <a:gd name="connsiteX9" fmla="*/ 64364 w 5517475"/>
                <a:gd name="connsiteY9" fmla="*/ 3974159 h 6130481"/>
                <a:gd name="connsiteX10" fmla="*/ 636644 w 5517475"/>
                <a:gd name="connsiteY10" fmla="*/ 4813600 h 6130481"/>
                <a:gd name="connsiteX11" fmla="*/ 2481577 w 5517475"/>
                <a:gd name="connsiteY11" fmla="*/ 5570406 h 6130481"/>
                <a:gd name="connsiteX12" fmla="*/ 3449896 w 5517475"/>
                <a:gd name="connsiteY12" fmla="*/ 5407153 h 6130481"/>
                <a:gd name="connsiteX13" fmla="*/ 4205695 w 5517475"/>
                <a:gd name="connsiteY13" fmla="*/ 4897241 h 6130481"/>
                <a:gd name="connsiteX14" fmla="*/ 4461434 w 5517475"/>
                <a:gd name="connsiteY14" fmla="*/ 4564802 h 6130481"/>
                <a:gd name="connsiteX15" fmla="*/ 4588969 w 5517475"/>
                <a:gd name="connsiteY15" fmla="*/ 4149952 h 6130481"/>
                <a:gd name="connsiteX16" fmla="*/ 4886585 w 5517475"/>
                <a:gd name="connsiteY16" fmla="*/ 3168421 h 6130481"/>
                <a:gd name="connsiteX17" fmla="*/ 4877964 w 5517475"/>
                <a:gd name="connsiteY17" fmla="*/ 2321590 h 6130481"/>
                <a:gd name="connsiteX18" fmla="*/ 4382048 w 5517475"/>
                <a:gd name="connsiteY18" fmla="*/ 1501856 h 6130481"/>
                <a:gd name="connsiteX19" fmla="*/ 3551900 w 5517475"/>
                <a:gd name="connsiteY19" fmla="*/ 808425 h 6130481"/>
                <a:gd name="connsiteX20" fmla="*/ 2549095 w 5517475"/>
                <a:gd name="connsiteY20" fmla="*/ 559851 h 6130481"/>
                <a:gd name="connsiteX21" fmla="*/ 1712566 w 5517475"/>
                <a:gd name="connsiteY21" fmla="*/ 812008 h 6130481"/>
                <a:gd name="connsiteX22" fmla="*/ 906044 w 5517475"/>
                <a:gd name="connsiteY22" fmla="*/ 1502976 h 6130481"/>
                <a:gd name="connsiteX23" fmla="*/ 558825 w 5517475"/>
                <a:gd name="connsiteY23" fmla="*/ 1831049 h 6130481"/>
                <a:gd name="connsiteX24" fmla="*/ 25063 w 5517475"/>
                <a:gd name="connsiteY24" fmla="*/ 2389556 h 6130481"/>
                <a:gd name="connsiteX25" fmla="*/ 0 w 5517475"/>
                <a:gd name="connsiteY25" fmla="*/ 2432109 h 6130481"/>
                <a:gd name="connsiteX26" fmla="*/ 0 w 5517475"/>
                <a:gd name="connsiteY26" fmla="*/ 1587383 h 6130481"/>
                <a:gd name="connsiteX27" fmla="*/ 76951 w 5517475"/>
                <a:gd name="connsiteY27" fmla="*/ 1513741 h 6130481"/>
                <a:gd name="connsiteX28" fmla="*/ 510118 w 5517475"/>
                <a:gd name="connsiteY28" fmla="*/ 1107273 h 6130481"/>
                <a:gd name="connsiteX29" fmla="*/ 2549095 w 5517475"/>
                <a:gd name="connsiteY29" fmla="*/ 0 h 61304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5517475" h="6130481">
                  <a:moveTo>
                    <a:pt x="2549095" y="0"/>
                  </a:moveTo>
                  <a:cubicBezTo>
                    <a:pt x="3508568" y="0"/>
                    <a:pt x="4219915" y="463445"/>
                    <a:pt x="4804175" y="1134258"/>
                  </a:cubicBezTo>
                  <a:cubicBezTo>
                    <a:pt x="5291694" y="1694109"/>
                    <a:pt x="5723899" y="2516643"/>
                    <a:pt x="5411838" y="3362353"/>
                  </a:cubicBezTo>
                  <a:cubicBezTo>
                    <a:pt x="4993181" y="4496612"/>
                    <a:pt x="5178268" y="4716633"/>
                    <a:pt x="4601621" y="5293280"/>
                  </a:cubicBezTo>
                  <a:cubicBezTo>
                    <a:pt x="4024863" y="5869926"/>
                    <a:pt x="3361551" y="6130481"/>
                    <a:pt x="2481577" y="6130481"/>
                  </a:cubicBezTo>
                  <a:cubicBezTo>
                    <a:pt x="1609329" y="6130481"/>
                    <a:pt x="818932" y="5780127"/>
                    <a:pt x="243517" y="5212325"/>
                  </a:cubicBezTo>
                  <a:cubicBezTo>
                    <a:pt x="170302" y="5140091"/>
                    <a:pt x="100568" y="5064339"/>
                    <a:pt x="34587" y="4985345"/>
                  </a:cubicBezTo>
                  <a:lnTo>
                    <a:pt x="0" y="4939620"/>
                  </a:lnTo>
                  <a:lnTo>
                    <a:pt x="0" y="3799573"/>
                  </a:lnTo>
                  <a:lnTo>
                    <a:pt x="64364" y="3974159"/>
                  </a:lnTo>
                  <a:cubicBezTo>
                    <a:pt x="198841" y="4289243"/>
                    <a:pt x="391429" y="4571632"/>
                    <a:pt x="636644" y="4813600"/>
                  </a:cubicBezTo>
                  <a:cubicBezTo>
                    <a:pt x="1131328" y="5301566"/>
                    <a:pt x="1786578" y="5570406"/>
                    <a:pt x="2481577" y="5570406"/>
                  </a:cubicBezTo>
                  <a:cubicBezTo>
                    <a:pt x="2854550" y="5570406"/>
                    <a:pt x="3171314" y="5516996"/>
                    <a:pt x="3449896" y="5407153"/>
                  </a:cubicBezTo>
                  <a:cubicBezTo>
                    <a:pt x="3723103" y="5299438"/>
                    <a:pt x="3970333" y="5132603"/>
                    <a:pt x="4205695" y="4897241"/>
                  </a:cubicBezTo>
                  <a:cubicBezTo>
                    <a:pt x="4369395" y="4733653"/>
                    <a:pt x="4426836" y="4637358"/>
                    <a:pt x="4461434" y="4564802"/>
                  </a:cubicBezTo>
                  <a:cubicBezTo>
                    <a:pt x="4510701" y="4461453"/>
                    <a:pt x="4543509" y="4330784"/>
                    <a:pt x="4588969" y="4149952"/>
                  </a:cubicBezTo>
                  <a:cubicBezTo>
                    <a:pt x="4646969" y="3918846"/>
                    <a:pt x="4726468" y="3602194"/>
                    <a:pt x="4886585" y="3168421"/>
                  </a:cubicBezTo>
                  <a:cubicBezTo>
                    <a:pt x="4984560" y="2902940"/>
                    <a:pt x="4981760" y="2626037"/>
                    <a:pt x="4877964" y="2321590"/>
                  </a:cubicBezTo>
                  <a:cubicBezTo>
                    <a:pt x="4786260" y="2052526"/>
                    <a:pt x="4614834" y="1769129"/>
                    <a:pt x="4382048" y="1501856"/>
                  </a:cubicBezTo>
                  <a:cubicBezTo>
                    <a:pt x="4110072" y="1189683"/>
                    <a:pt x="3838544" y="962832"/>
                    <a:pt x="3551900" y="808425"/>
                  </a:cubicBezTo>
                  <a:cubicBezTo>
                    <a:pt x="3241183" y="641141"/>
                    <a:pt x="2913222" y="559851"/>
                    <a:pt x="2549095" y="559851"/>
                  </a:cubicBezTo>
                  <a:cubicBezTo>
                    <a:pt x="2253830" y="559851"/>
                    <a:pt x="1988013" y="640134"/>
                    <a:pt x="1712566" y="812008"/>
                  </a:cubicBezTo>
                  <a:cubicBezTo>
                    <a:pt x="1428385" y="989593"/>
                    <a:pt x="1158313" y="1250707"/>
                    <a:pt x="906044" y="1502976"/>
                  </a:cubicBezTo>
                  <a:cubicBezTo>
                    <a:pt x="788140" y="1620769"/>
                    <a:pt x="671579" y="1727700"/>
                    <a:pt x="558825" y="1831049"/>
                  </a:cubicBezTo>
                  <a:cubicBezTo>
                    <a:pt x="340371" y="2031140"/>
                    <a:pt x="151813" y="2204022"/>
                    <a:pt x="25063" y="2389556"/>
                  </a:cubicBezTo>
                  <a:lnTo>
                    <a:pt x="0" y="2432109"/>
                  </a:lnTo>
                  <a:lnTo>
                    <a:pt x="0" y="1587383"/>
                  </a:lnTo>
                  <a:lnTo>
                    <a:pt x="76951" y="1513741"/>
                  </a:lnTo>
                  <a:cubicBezTo>
                    <a:pt x="217918" y="1383294"/>
                    <a:pt x="365956" y="1251435"/>
                    <a:pt x="510118" y="1107273"/>
                  </a:cubicBezTo>
                  <a:cubicBezTo>
                    <a:pt x="1086764" y="530627"/>
                    <a:pt x="1669121" y="0"/>
                    <a:pt x="2549095" y="0"/>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7" name="Freeform: Shape 16">
              <a:extLst>
                <a:ext uri="{FF2B5EF4-FFF2-40B4-BE49-F238E27FC236}">
                  <a16:creationId xmlns:a16="http://schemas.microsoft.com/office/drawing/2014/main" id="{8A614510-A9F4-41B6-B78E-F49E390C7E4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9221" y="0"/>
              <a:ext cx="5646974" cy="6483075"/>
            </a:xfrm>
            <a:custGeom>
              <a:avLst/>
              <a:gdLst>
                <a:gd name="connsiteX0" fmla="*/ 2405773 w 5646974"/>
                <a:gd name="connsiteY0" fmla="*/ 0 h 6483075"/>
                <a:gd name="connsiteX1" fmla="*/ 5646974 w 5646974"/>
                <a:gd name="connsiteY1" fmla="*/ 3241538 h 6483075"/>
                <a:gd name="connsiteX2" fmla="*/ 2405773 w 5646974"/>
                <a:gd name="connsiteY2" fmla="*/ 6483075 h 6483075"/>
                <a:gd name="connsiteX3" fmla="*/ 113897 w 5646974"/>
                <a:gd name="connsiteY3" fmla="*/ 5533666 h 6483075"/>
                <a:gd name="connsiteX4" fmla="*/ 0 w 5646974"/>
                <a:gd name="connsiteY4" fmla="*/ 5408336 h 6483075"/>
                <a:gd name="connsiteX5" fmla="*/ 0 w 5646974"/>
                <a:gd name="connsiteY5" fmla="*/ 4983659 h 6483075"/>
                <a:gd name="connsiteX6" fmla="*/ 155731 w 5646974"/>
                <a:gd name="connsiteY6" fmla="*/ 5176047 h 6483075"/>
                <a:gd name="connsiteX7" fmla="*/ 1093706 w 5646974"/>
                <a:gd name="connsiteY7" fmla="*/ 5866903 h 6483075"/>
                <a:gd name="connsiteX8" fmla="*/ 1639673 w 5646974"/>
                <a:gd name="connsiteY8" fmla="*/ 6059940 h 6483075"/>
                <a:gd name="connsiteX9" fmla="*/ 1709990 w 5646974"/>
                <a:gd name="connsiteY9" fmla="*/ 6076287 h 6483075"/>
                <a:gd name="connsiteX10" fmla="*/ 1780307 w 5646974"/>
                <a:gd name="connsiteY10" fmla="*/ 6091963 h 6483075"/>
                <a:gd name="connsiteX11" fmla="*/ 1851072 w 5646974"/>
                <a:gd name="connsiteY11" fmla="*/ 6105176 h 6483075"/>
                <a:gd name="connsiteX12" fmla="*/ 1886455 w 5646974"/>
                <a:gd name="connsiteY12" fmla="*/ 6111782 h 6483075"/>
                <a:gd name="connsiteX13" fmla="*/ 1921949 w 5646974"/>
                <a:gd name="connsiteY13" fmla="*/ 6117716 h 6483075"/>
                <a:gd name="connsiteX14" fmla="*/ 2064152 w 5646974"/>
                <a:gd name="connsiteY14" fmla="*/ 6137647 h 6483075"/>
                <a:gd name="connsiteX15" fmla="*/ 2206914 w 5646974"/>
                <a:gd name="connsiteY15" fmla="*/ 6151195 h 6483075"/>
                <a:gd name="connsiteX16" fmla="*/ 2350011 w 5646974"/>
                <a:gd name="connsiteY16" fmla="*/ 6158250 h 6483075"/>
                <a:gd name="connsiteX17" fmla="*/ 2493109 w 5646974"/>
                <a:gd name="connsiteY17" fmla="*/ 6159705 h 6483075"/>
                <a:gd name="connsiteX18" fmla="*/ 2781321 w 5646974"/>
                <a:gd name="connsiteY18" fmla="*/ 6147277 h 6483075"/>
                <a:gd name="connsiteX19" fmla="*/ 3345091 w 5646974"/>
                <a:gd name="connsiteY19" fmla="*/ 6060276 h 6483075"/>
                <a:gd name="connsiteX20" fmla="*/ 3878853 w 5646974"/>
                <a:gd name="connsiteY20" fmla="*/ 5871718 h 6483075"/>
                <a:gd name="connsiteX21" fmla="*/ 4367267 w 5646974"/>
                <a:gd name="connsiteY21" fmla="*/ 5573093 h 6483075"/>
                <a:gd name="connsiteX22" fmla="*/ 4424484 w 5646974"/>
                <a:gd name="connsiteY22" fmla="*/ 5528529 h 6483075"/>
                <a:gd name="connsiteX23" fmla="*/ 4481252 w 5646974"/>
                <a:gd name="connsiteY23" fmla="*/ 5483069 h 6483075"/>
                <a:gd name="connsiteX24" fmla="*/ 4536790 w 5646974"/>
                <a:gd name="connsiteY24" fmla="*/ 5435818 h 6483075"/>
                <a:gd name="connsiteX25" fmla="*/ 4591543 w 5646974"/>
                <a:gd name="connsiteY25" fmla="*/ 5387671 h 6483075"/>
                <a:gd name="connsiteX26" fmla="*/ 4794209 w 5646974"/>
                <a:gd name="connsiteY26" fmla="*/ 5181198 h 6483075"/>
                <a:gd name="connsiteX27" fmla="*/ 4956678 w 5646974"/>
                <a:gd name="connsiteY27" fmla="*/ 4945836 h 6483075"/>
                <a:gd name="connsiteX28" fmla="*/ 4989262 w 5646974"/>
                <a:gd name="connsiteY28" fmla="*/ 4881453 h 6483075"/>
                <a:gd name="connsiteX29" fmla="*/ 5017814 w 5646974"/>
                <a:gd name="connsiteY29" fmla="*/ 4814607 h 6483075"/>
                <a:gd name="connsiteX30" fmla="*/ 5044127 w 5646974"/>
                <a:gd name="connsiteY30" fmla="*/ 4746193 h 6483075"/>
                <a:gd name="connsiteX31" fmla="*/ 5068425 w 5646974"/>
                <a:gd name="connsiteY31" fmla="*/ 4676436 h 6483075"/>
                <a:gd name="connsiteX32" fmla="*/ 5154641 w 5646974"/>
                <a:gd name="connsiteY32" fmla="*/ 4390352 h 6483075"/>
                <a:gd name="connsiteX33" fmla="*/ 5196854 w 5646974"/>
                <a:gd name="connsiteY33" fmla="*/ 4246134 h 6483075"/>
                <a:gd name="connsiteX34" fmla="*/ 5240299 w 5646974"/>
                <a:gd name="connsiteY34" fmla="*/ 4102140 h 6483075"/>
                <a:gd name="connsiteX35" fmla="*/ 5432440 w 5646974"/>
                <a:gd name="connsiteY35" fmla="*/ 3532884 h 6483075"/>
                <a:gd name="connsiteX36" fmla="*/ 5528846 w 5646974"/>
                <a:gd name="connsiteY36" fmla="*/ 2951647 h 6483075"/>
                <a:gd name="connsiteX37" fmla="*/ 5495927 w 5646974"/>
                <a:gd name="connsiteY37" fmla="*/ 2658733 h 6483075"/>
                <a:gd name="connsiteX38" fmla="*/ 5480027 w 5646974"/>
                <a:gd name="connsiteY38" fmla="*/ 2586848 h 6483075"/>
                <a:gd name="connsiteX39" fmla="*/ 5461328 w 5646974"/>
                <a:gd name="connsiteY39" fmla="*/ 2515635 h 6483075"/>
                <a:gd name="connsiteX40" fmla="*/ 5439605 w 5646974"/>
                <a:gd name="connsiteY40" fmla="*/ 2445317 h 6483075"/>
                <a:gd name="connsiteX41" fmla="*/ 5415532 w 5646974"/>
                <a:gd name="connsiteY41" fmla="*/ 2375896 h 6483075"/>
                <a:gd name="connsiteX42" fmla="*/ 5144564 w 5646974"/>
                <a:gd name="connsiteY42" fmla="*/ 1857138 h 6483075"/>
                <a:gd name="connsiteX43" fmla="*/ 4774838 w 5646974"/>
                <a:gd name="connsiteY43" fmla="*/ 1405450 h 6483075"/>
                <a:gd name="connsiteX44" fmla="*/ 4345769 w 5646974"/>
                <a:gd name="connsiteY44" fmla="*/ 1012323 h 6483075"/>
                <a:gd name="connsiteX45" fmla="*/ 4115334 w 5646974"/>
                <a:gd name="connsiteY45" fmla="*/ 841344 h 6483075"/>
                <a:gd name="connsiteX46" fmla="*/ 3874038 w 5646974"/>
                <a:gd name="connsiteY46" fmla="*/ 691528 h 6483075"/>
                <a:gd name="connsiteX47" fmla="*/ 3359535 w 5646974"/>
                <a:gd name="connsiteY47" fmla="*/ 468819 h 6483075"/>
                <a:gd name="connsiteX48" fmla="*/ 2811105 w 5646974"/>
                <a:gd name="connsiteY48" fmla="*/ 366031 h 6483075"/>
                <a:gd name="connsiteX49" fmla="*/ 2741124 w 5646974"/>
                <a:gd name="connsiteY49" fmla="*/ 361440 h 6483075"/>
                <a:gd name="connsiteX50" fmla="*/ 2671030 w 5646974"/>
                <a:gd name="connsiteY50" fmla="*/ 358417 h 6483075"/>
                <a:gd name="connsiteX51" fmla="*/ 2600713 w 5646974"/>
                <a:gd name="connsiteY51" fmla="*/ 357521 h 6483075"/>
                <a:gd name="connsiteX52" fmla="*/ 2531739 w 5646974"/>
                <a:gd name="connsiteY52" fmla="*/ 358529 h 6483075"/>
                <a:gd name="connsiteX53" fmla="*/ 2259988 w 5646974"/>
                <a:gd name="connsiteY53" fmla="*/ 385289 h 6483075"/>
                <a:gd name="connsiteX54" fmla="*/ 1740670 w 5646974"/>
                <a:gd name="connsiteY54" fmla="*/ 553917 h 6483075"/>
                <a:gd name="connsiteX55" fmla="*/ 1264124 w 5646974"/>
                <a:gd name="connsiteY55" fmla="*/ 853549 h 6483075"/>
                <a:gd name="connsiteX56" fmla="*/ 823074 w 5646974"/>
                <a:gd name="connsiteY56" fmla="*/ 1234136 h 6483075"/>
                <a:gd name="connsiteX57" fmla="*/ 715694 w 5646974"/>
                <a:gd name="connsiteY57" fmla="*/ 1336252 h 6483075"/>
                <a:gd name="connsiteX58" fmla="*/ 606859 w 5646974"/>
                <a:gd name="connsiteY58" fmla="*/ 1440945 h 6483075"/>
                <a:gd name="connsiteX59" fmla="*/ 382023 w 5646974"/>
                <a:gd name="connsiteY59" fmla="*/ 1646074 h 6483075"/>
                <a:gd name="connsiteX60" fmla="*/ 158531 w 5646974"/>
                <a:gd name="connsiteY60" fmla="*/ 1843813 h 6483075"/>
                <a:gd name="connsiteX61" fmla="*/ 0 w 5646974"/>
                <a:gd name="connsiteY61" fmla="*/ 1991775 h 6483075"/>
                <a:gd name="connsiteX62" fmla="*/ 0 w 5646974"/>
                <a:gd name="connsiteY62" fmla="*/ 1074740 h 6483075"/>
                <a:gd name="connsiteX63" fmla="*/ 113897 w 5646974"/>
                <a:gd name="connsiteY63" fmla="*/ 949410 h 6483075"/>
                <a:gd name="connsiteX64" fmla="*/ 2405773 w 5646974"/>
                <a:gd name="connsiteY64" fmla="*/ 0 h 6483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Lst>
              <a:rect l="l" t="t" r="r" b="b"/>
              <a:pathLst>
                <a:path w="5646974" h="6483075">
                  <a:moveTo>
                    <a:pt x="2405773" y="0"/>
                  </a:moveTo>
                  <a:cubicBezTo>
                    <a:pt x="4195841" y="0"/>
                    <a:pt x="5646974" y="1451246"/>
                    <a:pt x="5646974" y="3241538"/>
                  </a:cubicBezTo>
                  <a:cubicBezTo>
                    <a:pt x="5646974" y="5031830"/>
                    <a:pt x="4195841" y="6483075"/>
                    <a:pt x="2405773" y="6483075"/>
                  </a:cubicBezTo>
                  <a:cubicBezTo>
                    <a:pt x="1510739" y="6483075"/>
                    <a:pt x="700439" y="6120264"/>
                    <a:pt x="113897" y="5533666"/>
                  </a:cubicBezTo>
                  <a:lnTo>
                    <a:pt x="0" y="5408336"/>
                  </a:lnTo>
                  <a:lnTo>
                    <a:pt x="0" y="4983659"/>
                  </a:lnTo>
                  <a:lnTo>
                    <a:pt x="155731" y="5176047"/>
                  </a:lnTo>
                  <a:cubicBezTo>
                    <a:pt x="417742" y="5469073"/>
                    <a:pt x="741224" y="5704211"/>
                    <a:pt x="1093706" y="5866903"/>
                  </a:cubicBezTo>
                  <a:cubicBezTo>
                    <a:pt x="1269947" y="5948418"/>
                    <a:pt x="1453018" y="6013137"/>
                    <a:pt x="1639673" y="6059940"/>
                  </a:cubicBezTo>
                  <a:lnTo>
                    <a:pt x="1709990" y="6076287"/>
                  </a:lnTo>
                  <a:cubicBezTo>
                    <a:pt x="1733504" y="6081550"/>
                    <a:pt x="1756570" y="6088156"/>
                    <a:pt x="1780307" y="6091963"/>
                  </a:cubicBezTo>
                  <a:lnTo>
                    <a:pt x="1851072" y="6105176"/>
                  </a:lnTo>
                  <a:lnTo>
                    <a:pt x="1886455" y="6111782"/>
                  </a:lnTo>
                  <a:cubicBezTo>
                    <a:pt x="1898212" y="6114021"/>
                    <a:pt x="1909969" y="6116373"/>
                    <a:pt x="1921949" y="6117716"/>
                  </a:cubicBezTo>
                  <a:cubicBezTo>
                    <a:pt x="1969425" y="6124323"/>
                    <a:pt x="2016676" y="6131489"/>
                    <a:pt x="2064152" y="6137647"/>
                  </a:cubicBezTo>
                  <a:cubicBezTo>
                    <a:pt x="2111851" y="6141790"/>
                    <a:pt x="2159438" y="6146381"/>
                    <a:pt x="2206914" y="6151195"/>
                  </a:cubicBezTo>
                  <a:lnTo>
                    <a:pt x="2350011" y="6158250"/>
                  </a:lnTo>
                  <a:cubicBezTo>
                    <a:pt x="2397711" y="6159593"/>
                    <a:pt x="2445410" y="6159146"/>
                    <a:pt x="2493109" y="6159705"/>
                  </a:cubicBezTo>
                  <a:cubicBezTo>
                    <a:pt x="2589068" y="6158137"/>
                    <a:pt x="2685922" y="6154666"/>
                    <a:pt x="2781321" y="6147277"/>
                  </a:cubicBezTo>
                  <a:cubicBezTo>
                    <a:pt x="2972566" y="6132944"/>
                    <a:pt x="3161348" y="6105288"/>
                    <a:pt x="3345091" y="6060276"/>
                  </a:cubicBezTo>
                  <a:cubicBezTo>
                    <a:pt x="3528834" y="6015375"/>
                    <a:pt x="3707539" y="5952785"/>
                    <a:pt x="3878853" y="5871718"/>
                  </a:cubicBezTo>
                  <a:cubicBezTo>
                    <a:pt x="4050167" y="5790428"/>
                    <a:pt x="4213084" y="5689318"/>
                    <a:pt x="4367267" y="5573093"/>
                  </a:cubicBezTo>
                  <a:lnTo>
                    <a:pt x="4424484" y="5528529"/>
                  </a:lnTo>
                  <a:cubicBezTo>
                    <a:pt x="4443631" y="5513637"/>
                    <a:pt x="4463113" y="5499193"/>
                    <a:pt x="4481252" y="5483069"/>
                  </a:cubicBezTo>
                  <a:lnTo>
                    <a:pt x="4536790" y="5435818"/>
                  </a:lnTo>
                  <a:cubicBezTo>
                    <a:pt x="4555265" y="5419918"/>
                    <a:pt x="4574188" y="5404466"/>
                    <a:pt x="4591543" y="5387671"/>
                  </a:cubicBezTo>
                  <a:cubicBezTo>
                    <a:pt x="4662980" y="5321944"/>
                    <a:pt x="4733074" y="5254650"/>
                    <a:pt x="4794209" y="5181198"/>
                  </a:cubicBezTo>
                  <a:cubicBezTo>
                    <a:pt x="4857808" y="5109089"/>
                    <a:pt x="4910434" y="5029926"/>
                    <a:pt x="4956678" y="4945836"/>
                  </a:cubicBezTo>
                  <a:cubicBezTo>
                    <a:pt x="4967651" y="4924450"/>
                    <a:pt x="4978624" y="4903064"/>
                    <a:pt x="4989262" y="4881453"/>
                  </a:cubicBezTo>
                  <a:lnTo>
                    <a:pt x="5017814" y="4814607"/>
                  </a:lnTo>
                  <a:cubicBezTo>
                    <a:pt x="5027891" y="4792549"/>
                    <a:pt x="5035393" y="4769035"/>
                    <a:pt x="5044127" y="4746193"/>
                  </a:cubicBezTo>
                  <a:cubicBezTo>
                    <a:pt x="5052636" y="4723128"/>
                    <a:pt x="5061146" y="4700174"/>
                    <a:pt x="5068425" y="4676436"/>
                  </a:cubicBezTo>
                  <a:cubicBezTo>
                    <a:pt x="5099552" y="4582717"/>
                    <a:pt x="5126985" y="4486422"/>
                    <a:pt x="5154641" y="4390352"/>
                  </a:cubicBezTo>
                  <a:lnTo>
                    <a:pt x="5196854" y="4246134"/>
                  </a:lnTo>
                  <a:lnTo>
                    <a:pt x="5240299" y="4102140"/>
                  </a:lnTo>
                  <a:cubicBezTo>
                    <a:pt x="5299195" y="3910560"/>
                    <a:pt x="5364697" y="3721330"/>
                    <a:pt x="5432440" y="3532884"/>
                  </a:cubicBezTo>
                  <a:cubicBezTo>
                    <a:pt x="5500294" y="3346902"/>
                    <a:pt x="5533549" y="3148714"/>
                    <a:pt x="5528846" y="2951647"/>
                  </a:cubicBezTo>
                  <a:cubicBezTo>
                    <a:pt x="5526831" y="2853113"/>
                    <a:pt x="5515409" y="2755027"/>
                    <a:pt x="5495927" y="2658733"/>
                  </a:cubicBezTo>
                  <a:cubicBezTo>
                    <a:pt x="5491112" y="2634659"/>
                    <a:pt x="5486297" y="2610585"/>
                    <a:pt x="5480027" y="2586848"/>
                  </a:cubicBezTo>
                  <a:cubicBezTo>
                    <a:pt x="5474205" y="2562998"/>
                    <a:pt x="5468718" y="2539036"/>
                    <a:pt x="5461328" y="2515635"/>
                  </a:cubicBezTo>
                  <a:cubicBezTo>
                    <a:pt x="5454386" y="2492009"/>
                    <a:pt x="5447668" y="2468495"/>
                    <a:pt x="5439605" y="2445317"/>
                  </a:cubicBezTo>
                  <a:cubicBezTo>
                    <a:pt x="5431879" y="2422028"/>
                    <a:pt x="5424378" y="2398738"/>
                    <a:pt x="5415532" y="2375896"/>
                  </a:cubicBezTo>
                  <a:cubicBezTo>
                    <a:pt x="5347790" y="2191817"/>
                    <a:pt x="5254071" y="2018599"/>
                    <a:pt x="5144564" y="1857138"/>
                  </a:cubicBezTo>
                  <a:cubicBezTo>
                    <a:pt x="5034946" y="1695565"/>
                    <a:pt x="4909762" y="1545301"/>
                    <a:pt x="4774838" y="1405450"/>
                  </a:cubicBezTo>
                  <a:cubicBezTo>
                    <a:pt x="4638907" y="1265040"/>
                    <a:pt x="4496145" y="1132131"/>
                    <a:pt x="4345769" y="1012323"/>
                  </a:cubicBezTo>
                  <a:cubicBezTo>
                    <a:pt x="4270749" y="952195"/>
                    <a:pt x="4194273" y="894642"/>
                    <a:pt x="4115334" y="841344"/>
                  </a:cubicBezTo>
                  <a:cubicBezTo>
                    <a:pt x="4037067" y="787263"/>
                    <a:pt x="3956336" y="737548"/>
                    <a:pt x="3874038" y="691528"/>
                  </a:cubicBezTo>
                  <a:cubicBezTo>
                    <a:pt x="3709554" y="599712"/>
                    <a:pt x="3537792" y="523349"/>
                    <a:pt x="3359535" y="468819"/>
                  </a:cubicBezTo>
                  <a:cubicBezTo>
                    <a:pt x="3181278" y="414514"/>
                    <a:pt x="2997311" y="380699"/>
                    <a:pt x="2811105" y="366031"/>
                  </a:cubicBezTo>
                  <a:cubicBezTo>
                    <a:pt x="2787703" y="364575"/>
                    <a:pt x="2764525" y="362448"/>
                    <a:pt x="2741124" y="361440"/>
                  </a:cubicBezTo>
                  <a:lnTo>
                    <a:pt x="2671030" y="358417"/>
                  </a:lnTo>
                  <a:lnTo>
                    <a:pt x="2600713" y="357521"/>
                  </a:lnTo>
                  <a:cubicBezTo>
                    <a:pt x="2577087" y="356961"/>
                    <a:pt x="2554805" y="358305"/>
                    <a:pt x="2531739" y="358529"/>
                  </a:cubicBezTo>
                  <a:cubicBezTo>
                    <a:pt x="2440259" y="360992"/>
                    <a:pt x="2349564" y="370285"/>
                    <a:pt x="2259988" y="385289"/>
                  </a:cubicBezTo>
                  <a:cubicBezTo>
                    <a:pt x="2080723" y="415521"/>
                    <a:pt x="1906945" y="473634"/>
                    <a:pt x="1740670" y="553917"/>
                  </a:cubicBezTo>
                  <a:cubicBezTo>
                    <a:pt x="1574506" y="634647"/>
                    <a:pt x="1415844" y="737100"/>
                    <a:pt x="1264124" y="853549"/>
                  </a:cubicBezTo>
                  <a:cubicBezTo>
                    <a:pt x="1112181" y="969886"/>
                    <a:pt x="966508" y="1099212"/>
                    <a:pt x="823074" y="1234136"/>
                  </a:cubicBezTo>
                  <a:cubicBezTo>
                    <a:pt x="787131" y="1267951"/>
                    <a:pt x="751413" y="1301990"/>
                    <a:pt x="715694" y="1336252"/>
                  </a:cubicBezTo>
                  <a:lnTo>
                    <a:pt x="606859" y="1440945"/>
                  </a:lnTo>
                  <a:cubicBezTo>
                    <a:pt x="532623" y="1511374"/>
                    <a:pt x="457267" y="1579452"/>
                    <a:pt x="382023" y="1646074"/>
                  </a:cubicBezTo>
                  <a:lnTo>
                    <a:pt x="158531" y="1843813"/>
                  </a:lnTo>
                  <a:lnTo>
                    <a:pt x="0" y="1991775"/>
                  </a:lnTo>
                  <a:lnTo>
                    <a:pt x="0" y="1074740"/>
                  </a:lnTo>
                  <a:lnTo>
                    <a:pt x="113897" y="949410"/>
                  </a:lnTo>
                  <a:cubicBezTo>
                    <a:pt x="700439" y="362812"/>
                    <a:pt x="1510739" y="0"/>
                    <a:pt x="2405773" y="0"/>
                  </a:cubicBezTo>
                  <a:close/>
                </a:path>
              </a:pathLst>
            </a:custGeom>
            <a:gradFill>
              <a:gsLst>
                <a:gs pos="2000">
                  <a:schemeClr val="bg1">
                    <a:alpha val="10000"/>
                  </a:schemeClr>
                </a:gs>
                <a:gs pos="16000">
                  <a:schemeClr val="accent6">
                    <a:alpha val="10000"/>
                  </a:schemeClr>
                </a:gs>
                <a:gs pos="100000">
                  <a:schemeClr val="bg1">
                    <a:alpha val="10000"/>
                  </a:schemeClr>
                </a:gs>
                <a:gs pos="74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2" name="Titel 1">
            <a:extLst>
              <a:ext uri="{FF2B5EF4-FFF2-40B4-BE49-F238E27FC236}">
                <a16:creationId xmlns:a16="http://schemas.microsoft.com/office/drawing/2014/main" id="{AE22B2AB-5ED0-DB7A-F4C6-A28337DB7865}"/>
              </a:ext>
            </a:extLst>
          </p:cNvPr>
          <p:cNvSpPr>
            <a:spLocks noGrp="1"/>
          </p:cNvSpPr>
          <p:nvPr>
            <p:ph type="title"/>
          </p:nvPr>
        </p:nvSpPr>
        <p:spPr>
          <a:xfrm>
            <a:off x="1134872" y="797564"/>
            <a:ext cx="3669161" cy="2760098"/>
          </a:xfrm>
        </p:spPr>
        <p:txBody>
          <a:bodyPr vert="horz" lIns="91440" tIns="45720" rIns="91440" bIns="45720" rtlCol="0" anchor="ctr">
            <a:normAutofit/>
          </a:bodyPr>
          <a:lstStyle/>
          <a:p>
            <a:r>
              <a:rPr lang="en-US" sz="3100" b="1" kern="1200" dirty="0">
                <a:solidFill>
                  <a:schemeClr val="tx2"/>
                </a:solidFill>
                <a:latin typeface="+mj-lt"/>
                <a:ea typeface="+mj-ea"/>
                <a:cs typeface="+mj-cs"/>
              </a:rPr>
              <a:t>Meer </a:t>
            </a:r>
            <a:r>
              <a:rPr lang="en-US" sz="3100" b="1" kern="1200" dirty="0" err="1">
                <a:solidFill>
                  <a:schemeClr val="tx2"/>
                </a:solidFill>
                <a:latin typeface="+mj-lt"/>
                <a:ea typeface="+mj-ea"/>
                <a:cs typeface="+mj-cs"/>
              </a:rPr>
              <a:t>weten</a:t>
            </a:r>
            <a:r>
              <a:rPr lang="en-US" sz="3100" b="1" kern="1200" dirty="0">
                <a:solidFill>
                  <a:schemeClr val="tx2"/>
                </a:solidFill>
                <a:latin typeface="+mj-lt"/>
                <a:ea typeface="+mj-ea"/>
                <a:cs typeface="+mj-cs"/>
              </a:rPr>
              <a:t>?</a:t>
            </a:r>
            <a:br>
              <a:rPr lang="en-US" sz="3100" b="1" kern="1200" dirty="0">
                <a:solidFill>
                  <a:schemeClr val="tx2"/>
                </a:solidFill>
                <a:latin typeface="+mj-lt"/>
                <a:ea typeface="+mj-ea"/>
                <a:cs typeface="+mj-cs"/>
              </a:rPr>
            </a:br>
            <a:endParaRPr lang="en-US" sz="3100" b="1" kern="1200" dirty="0">
              <a:solidFill>
                <a:schemeClr val="tx2"/>
              </a:solidFill>
              <a:latin typeface="+mj-lt"/>
              <a:ea typeface="+mj-ea"/>
              <a:cs typeface="+mj-cs"/>
            </a:endParaRPr>
          </a:p>
        </p:txBody>
      </p:sp>
      <p:pic>
        <p:nvPicPr>
          <p:cNvPr id="6" name="Afbeelding 5">
            <a:extLst>
              <a:ext uri="{FF2B5EF4-FFF2-40B4-BE49-F238E27FC236}">
                <a16:creationId xmlns:a16="http://schemas.microsoft.com/office/drawing/2014/main" id="{5133293D-9EA6-AAF9-39EC-5CC680C052E7}"/>
              </a:ext>
            </a:extLst>
          </p:cNvPr>
          <p:cNvPicPr>
            <a:picLocks noChangeAspect="1"/>
          </p:cNvPicPr>
          <p:nvPr/>
        </p:nvPicPr>
        <p:blipFill>
          <a:blip r:embed="rId3"/>
          <a:srcRect b="18703"/>
          <a:stretch/>
        </p:blipFill>
        <p:spPr>
          <a:xfrm>
            <a:off x="4915872" y="0"/>
            <a:ext cx="7276127" cy="3327312"/>
          </a:xfrm>
          <a:prstGeom prst="rect">
            <a:avLst/>
          </a:prstGeom>
        </p:spPr>
      </p:pic>
      <p:sp>
        <p:nvSpPr>
          <p:cNvPr id="11" name="Tekstvak 10">
            <a:extLst>
              <a:ext uri="{FF2B5EF4-FFF2-40B4-BE49-F238E27FC236}">
                <a16:creationId xmlns:a16="http://schemas.microsoft.com/office/drawing/2014/main" id="{9C826E12-F7B0-03DA-5405-848313E69B30}"/>
              </a:ext>
            </a:extLst>
          </p:cNvPr>
          <p:cNvSpPr txBox="1"/>
          <p:nvPr/>
        </p:nvSpPr>
        <p:spPr>
          <a:xfrm>
            <a:off x="450815" y="3006112"/>
            <a:ext cx="6102350" cy="1200329"/>
          </a:xfrm>
          <a:prstGeom prst="rect">
            <a:avLst/>
          </a:prstGeom>
          <a:noFill/>
        </p:spPr>
        <p:txBody>
          <a:bodyPr wrap="square">
            <a:spAutoFit/>
          </a:bodyPr>
          <a:lstStyle/>
          <a:p>
            <a:r>
              <a:rPr lang="nl-NL" sz="2400" dirty="0"/>
              <a:t>www.overpalliatievezorg.nl</a:t>
            </a:r>
          </a:p>
          <a:p>
            <a:endParaRPr lang="nl-NL" sz="2400" dirty="0"/>
          </a:p>
          <a:p>
            <a:r>
              <a:rPr lang="nl-NL" sz="2400" dirty="0"/>
              <a:t>Boekje ‘zorg in de laatste levensfase’</a:t>
            </a:r>
          </a:p>
        </p:txBody>
      </p:sp>
      <p:pic>
        <p:nvPicPr>
          <p:cNvPr id="4" name="Afbeelding 3">
            <a:extLst>
              <a:ext uri="{FF2B5EF4-FFF2-40B4-BE49-F238E27FC236}">
                <a16:creationId xmlns:a16="http://schemas.microsoft.com/office/drawing/2014/main" id="{40A75083-7027-4F8D-791D-7A035F19580B}"/>
              </a:ext>
            </a:extLst>
          </p:cNvPr>
          <p:cNvPicPr>
            <a:picLocks noChangeAspect="1"/>
          </p:cNvPicPr>
          <p:nvPr/>
        </p:nvPicPr>
        <p:blipFill>
          <a:blip r:embed="rId4"/>
          <a:stretch>
            <a:fillRect/>
          </a:stretch>
        </p:blipFill>
        <p:spPr>
          <a:xfrm>
            <a:off x="6661432" y="3530689"/>
            <a:ext cx="4278631" cy="3016797"/>
          </a:xfrm>
          <a:prstGeom prst="rect">
            <a:avLst/>
          </a:prstGeom>
        </p:spPr>
      </p:pic>
    </p:spTree>
    <p:extLst>
      <p:ext uri="{BB962C8B-B14F-4D97-AF65-F5344CB8AC3E}">
        <p14:creationId xmlns:p14="http://schemas.microsoft.com/office/powerpoint/2010/main" val="15191647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5A292AEA-2528-46C0-B426-95822B6141F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D8B7B198-E4DF-43CD-AD8C-19988432374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5" y="0"/>
            <a:ext cx="12191695"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p>
        </p:txBody>
      </p:sp>
      <p:sp>
        <p:nvSpPr>
          <p:cNvPr id="12" name="Freeform: Shape 11">
            <a:extLst>
              <a:ext uri="{FF2B5EF4-FFF2-40B4-BE49-F238E27FC236}">
                <a16:creationId xmlns:a16="http://schemas.microsoft.com/office/drawing/2014/main" id="{2BE67753-EA0E-4819-8D22-0B6600CF723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496934" y="3984"/>
            <a:ext cx="9376632" cy="6858000"/>
          </a:xfrm>
          <a:custGeom>
            <a:avLst/>
            <a:gdLst>
              <a:gd name="connsiteX0" fmla="*/ 1691615 w 9376632"/>
              <a:gd name="connsiteY0" fmla="*/ 0 h 6858000"/>
              <a:gd name="connsiteX1" fmla="*/ 7685017 w 9376632"/>
              <a:gd name="connsiteY1" fmla="*/ 0 h 6858000"/>
              <a:gd name="connsiteX2" fmla="*/ 7840634 w 9376632"/>
              <a:gd name="connsiteY2" fmla="*/ 134799 h 6858000"/>
              <a:gd name="connsiteX3" fmla="*/ 9376632 w 9376632"/>
              <a:gd name="connsiteY3" fmla="*/ 3605175 h 6858000"/>
              <a:gd name="connsiteX4" fmla="*/ 8158692 w 9376632"/>
              <a:gd name="connsiteY4" fmla="*/ 6757493 h 6858000"/>
              <a:gd name="connsiteX5" fmla="*/ 8062868 w 9376632"/>
              <a:gd name="connsiteY5" fmla="*/ 6858000 h 6858000"/>
              <a:gd name="connsiteX6" fmla="*/ 1313765 w 9376632"/>
              <a:gd name="connsiteY6" fmla="*/ 6858000 h 6858000"/>
              <a:gd name="connsiteX7" fmla="*/ 1217940 w 9376632"/>
              <a:gd name="connsiteY7" fmla="*/ 6757493 h 6858000"/>
              <a:gd name="connsiteX8" fmla="*/ 0 w 9376632"/>
              <a:gd name="connsiteY8" fmla="*/ 3605175 h 6858000"/>
              <a:gd name="connsiteX9" fmla="*/ 1535999 w 9376632"/>
              <a:gd name="connsiteY9" fmla="*/ 134799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376632" h="6858000">
                <a:moveTo>
                  <a:pt x="1691615" y="0"/>
                </a:moveTo>
                <a:lnTo>
                  <a:pt x="7685017" y="0"/>
                </a:lnTo>
                <a:lnTo>
                  <a:pt x="7840634" y="134799"/>
                </a:lnTo>
                <a:cubicBezTo>
                  <a:pt x="8784230" y="992423"/>
                  <a:pt x="9376632" y="2229618"/>
                  <a:pt x="9376632" y="3605175"/>
                </a:cubicBezTo>
                <a:cubicBezTo>
                  <a:pt x="9376632" y="4818903"/>
                  <a:pt x="8915419" y="5924908"/>
                  <a:pt x="8158692" y="6757493"/>
                </a:cubicBezTo>
                <a:lnTo>
                  <a:pt x="8062868" y="6858000"/>
                </a:lnTo>
                <a:lnTo>
                  <a:pt x="1313765" y="6858000"/>
                </a:lnTo>
                <a:lnTo>
                  <a:pt x="1217940" y="6757493"/>
                </a:lnTo>
                <a:cubicBezTo>
                  <a:pt x="461213" y="5924908"/>
                  <a:pt x="0" y="4818903"/>
                  <a:pt x="0" y="3605175"/>
                </a:cubicBezTo>
                <a:cubicBezTo>
                  <a:pt x="0" y="2229618"/>
                  <a:pt x="592403" y="992423"/>
                  <a:pt x="1535999" y="134799"/>
                </a:cubicBezTo>
                <a:close/>
              </a:path>
            </a:pathLst>
          </a:custGeom>
          <a:gradFill flip="none" rotWithShape="1">
            <a:gsLst>
              <a:gs pos="16000">
                <a:schemeClr val="accent6">
                  <a:alpha val="20000"/>
                </a:schemeClr>
              </a:gs>
              <a:gs pos="85000">
                <a:schemeClr val="accent1">
                  <a:alpha val="40000"/>
                </a:schemeClr>
              </a:gs>
            </a:gsLst>
            <a:lin ang="120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 name="Group 13">
            <a:extLst>
              <a:ext uri="{FF2B5EF4-FFF2-40B4-BE49-F238E27FC236}">
                <a16:creationId xmlns:a16="http://schemas.microsoft.com/office/drawing/2014/main" id="{D76D63AC-0421-45EC-B383-E79A61A78C6B}"/>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303402" y="3985"/>
            <a:ext cx="9772765" cy="6858000"/>
            <a:chOff x="1303402" y="36937"/>
            <a:chExt cx="9772765" cy="6858000"/>
          </a:xfrm>
          <a:solidFill>
            <a:schemeClr val="bg1">
              <a:alpha val="30000"/>
            </a:schemeClr>
          </a:solidFill>
        </p:grpSpPr>
        <p:sp>
          <p:nvSpPr>
            <p:cNvPr id="15" name="Freeform: Shape 14">
              <a:extLst>
                <a:ext uri="{FF2B5EF4-FFF2-40B4-BE49-F238E27FC236}">
                  <a16:creationId xmlns:a16="http://schemas.microsoft.com/office/drawing/2014/main" id="{B997A32E-7032-4107-9C8B-99DB59EDD52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560551" y="36937"/>
              <a:ext cx="9313016" cy="6858000"/>
            </a:xfrm>
            <a:custGeom>
              <a:avLst/>
              <a:gdLst>
                <a:gd name="connsiteX0" fmla="*/ 6993556 w 9313016"/>
                <a:gd name="connsiteY0" fmla="*/ 0 h 6858000"/>
                <a:gd name="connsiteX1" fmla="*/ 7358516 w 9313016"/>
                <a:gd name="connsiteY1" fmla="*/ 0 h 6858000"/>
                <a:gd name="connsiteX2" fmla="*/ 7475006 w 9313016"/>
                <a:gd name="connsiteY2" fmla="*/ 82722 h 6858000"/>
                <a:gd name="connsiteX3" fmla="*/ 7816357 w 9313016"/>
                <a:gd name="connsiteY3" fmla="*/ 358482 h 6858000"/>
                <a:gd name="connsiteX4" fmla="*/ 8421752 w 9313016"/>
                <a:gd name="connsiteY4" fmla="*/ 995405 h 6858000"/>
                <a:gd name="connsiteX5" fmla="*/ 8897059 w 9313016"/>
                <a:gd name="connsiteY5" fmla="*/ 1737211 h 6858000"/>
                <a:gd name="connsiteX6" fmla="*/ 9206633 w 9313016"/>
                <a:gd name="connsiteY6" fmla="*/ 2564460 h 6858000"/>
                <a:gd name="connsiteX7" fmla="*/ 9286787 w 9313016"/>
                <a:gd name="connsiteY7" fmla="*/ 3000164 h 6858000"/>
                <a:gd name="connsiteX8" fmla="*/ 9312914 w 9313016"/>
                <a:gd name="connsiteY8" fmla="*/ 3442493 h 6858000"/>
                <a:gd name="connsiteX9" fmla="*/ 9190562 w 9313016"/>
                <a:gd name="connsiteY9" fmla="*/ 4316686 h 6858000"/>
                <a:gd name="connsiteX10" fmla="*/ 9043416 w 9313016"/>
                <a:gd name="connsiteY10" fmla="*/ 4734917 h 6858000"/>
                <a:gd name="connsiteX11" fmla="*/ 8809657 w 9313016"/>
                <a:gd name="connsiteY11" fmla="*/ 5128718 h 6858000"/>
                <a:gd name="connsiteX12" fmla="*/ 8645997 w 9313016"/>
                <a:gd name="connsiteY12" fmla="*/ 5297441 h 6858000"/>
                <a:gd name="connsiteX13" fmla="*/ 8457787 w 9313016"/>
                <a:gd name="connsiteY13" fmla="*/ 5433763 h 6858000"/>
                <a:gd name="connsiteX14" fmla="*/ 8260803 w 9313016"/>
                <a:gd name="connsiteY14" fmla="*/ 5541237 h 6858000"/>
                <a:gd name="connsiteX15" fmla="*/ 8066136 w 9313016"/>
                <a:gd name="connsiteY15" fmla="*/ 5635704 h 6858000"/>
                <a:gd name="connsiteX16" fmla="*/ 7698638 w 9313016"/>
                <a:gd name="connsiteY16" fmla="*/ 5837163 h 6858000"/>
                <a:gd name="connsiteX17" fmla="*/ 7370135 w 9313016"/>
                <a:gd name="connsiteY17" fmla="*/ 6090081 h 6858000"/>
                <a:gd name="connsiteX18" fmla="*/ 7218897 w 9313016"/>
                <a:gd name="connsiteY18" fmla="*/ 6235860 h 6858000"/>
                <a:gd name="connsiteX19" fmla="*/ 7070665 w 9313016"/>
                <a:gd name="connsiteY19" fmla="*/ 6387205 h 6858000"/>
                <a:gd name="connsiteX20" fmla="*/ 6779035 w 9313016"/>
                <a:gd name="connsiteY20" fmla="*/ 6697100 h 6858000"/>
                <a:gd name="connsiteX21" fmla="*/ 6631837 w 9313016"/>
                <a:gd name="connsiteY21" fmla="*/ 6852239 h 6858000"/>
                <a:gd name="connsiteX22" fmla="*/ 6626221 w 9313016"/>
                <a:gd name="connsiteY22" fmla="*/ 6858000 h 6858000"/>
                <a:gd name="connsiteX23" fmla="*/ 6424725 w 9313016"/>
                <a:gd name="connsiteY23" fmla="*/ 6858000 h 6858000"/>
                <a:gd name="connsiteX24" fmla="*/ 6527382 w 9313016"/>
                <a:gd name="connsiteY24" fmla="*/ 6756333 h 6858000"/>
                <a:gd name="connsiteX25" fmla="*/ 6674233 w 9313016"/>
                <a:gd name="connsiteY25" fmla="*/ 6603450 h 6858000"/>
                <a:gd name="connsiteX26" fmla="*/ 6965813 w 9313016"/>
                <a:gd name="connsiteY26" fmla="*/ 6292932 h 6858000"/>
                <a:gd name="connsiteX27" fmla="*/ 7112961 w 9313016"/>
                <a:gd name="connsiteY27" fmla="*/ 6137505 h 6858000"/>
                <a:gd name="connsiteX28" fmla="*/ 7264790 w 9313016"/>
                <a:gd name="connsiteY28" fmla="*/ 5983710 h 6858000"/>
                <a:gd name="connsiteX29" fmla="*/ 7974595 w 9313016"/>
                <a:gd name="connsiteY29" fmla="*/ 5470773 h 6858000"/>
                <a:gd name="connsiteX30" fmla="*/ 8331591 w 9313016"/>
                <a:gd name="connsiteY30" fmla="*/ 5254048 h 6858000"/>
                <a:gd name="connsiteX31" fmla="*/ 8599807 w 9313016"/>
                <a:gd name="connsiteY31" fmla="*/ 4980010 h 6858000"/>
                <a:gd name="connsiteX32" fmla="*/ 8766474 w 9313016"/>
                <a:gd name="connsiteY32" fmla="*/ 4631524 h 6858000"/>
                <a:gd name="connsiteX33" fmla="*/ 8865755 w 9313016"/>
                <a:gd name="connsiteY33" fmla="*/ 4244445 h 6858000"/>
                <a:gd name="connsiteX34" fmla="*/ 8882911 w 9313016"/>
                <a:gd name="connsiteY34" fmla="*/ 4145659 h 6858000"/>
                <a:gd name="connsiteX35" fmla="*/ 8897403 w 9313016"/>
                <a:gd name="connsiteY35" fmla="*/ 4046633 h 6858000"/>
                <a:gd name="connsiteX36" fmla="*/ 8908298 w 9313016"/>
                <a:gd name="connsiteY36" fmla="*/ 3947271 h 6858000"/>
                <a:gd name="connsiteX37" fmla="*/ 8916184 w 9313016"/>
                <a:gd name="connsiteY37" fmla="*/ 3847765 h 6858000"/>
                <a:gd name="connsiteX38" fmla="*/ 8920670 w 9313016"/>
                <a:gd name="connsiteY38" fmla="*/ 3449597 h 6858000"/>
                <a:gd name="connsiteX39" fmla="*/ 8914607 w 9313016"/>
                <a:gd name="connsiteY39" fmla="*/ 3350283 h 6858000"/>
                <a:gd name="connsiteX40" fmla="*/ 8905340 w 9313016"/>
                <a:gd name="connsiteY40" fmla="*/ 3251209 h 6858000"/>
                <a:gd name="connsiteX41" fmla="*/ 8893854 w 9313016"/>
                <a:gd name="connsiteY41" fmla="*/ 3152376 h 6858000"/>
                <a:gd name="connsiteX42" fmla="*/ 8879706 w 9313016"/>
                <a:gd name="connsiteY42" fmla="*/ 3053878 h 6858000"/>
                <a:gd name="connsiteX43" fmla="*/ 8797531 w 9313016"/>
                <a:gd name="connsiteY43" fmla="*/ 2663966 h 6858000"/>
                <a:gd name="connsiteX44" fmla="*/ 8520442 w 9313016"/>
                <a:gd name="connsiteY44" fmla="*/ 1911983 h 6858000"/>
                <a:gd name="connsiteX45" fmla="*/ 8332626 w 9313016"/>
                <a:gd name="connsiteY45" fmla="*/ 1553608 h 6858000"/>
                <a:gd name="connsiteX46" fmla="*/ 8116317 w 9313016"/>
                <a:gd name="connsiteY46" fmla="*/ 1208529 h 6858000"/>
                <a:gd name="connsiteX47" fmla="*/ 7873293 w 9313016"/>
                <a:gd name="connsiteY47" fmla="*/ 878284 h 6858000"/>
                <a:gd name="connsiteX48" fmla="*/ 7604337 w 9313016"/>
                <a:gd name="connsiteY48" fmla="*/ 565125 h 6858000"/>
                <a:gd name="connsiteX49" fmla="*/ 7311128 w 9313016"/>
                <a:gd name="connsiteY49" fmla="*/ 270591 h 6858000"/>
                <a:gd name="connsiteX50" fmla="*/ 1752019 w 9313016"/>
                <a:gd name="connsiteY50" fmla="*/ 0 h 6858000"/>
                <a:gd name="connsiteX51" fmla="*/ 2155804 w 9313016"/>
                <a:gd name="connsiteY51" fmla="*/ 0 h 6858000"/>
                <a:gd name="connsiteX52" fmla="*/ 2103975 w 9313016"/>
                <a:gd name="connsiteY52" fmla="*/ 40789 h 6858000"/>
                <a:gd name="connsiteX53" fmla="*/ 1656310 w 9313016"/>
                <a:gd name="connsiteY53" fmla="*/ 470035 h 6858000"/>
                <a:gd name="connsiteX54" fmla="*/ 806013 w 9313016"/>
                <a:gd name="connsiteY54" fmla="*/ 1841133 h 6858000"/>
                <a:gd name="connsiteX55" fmla="*/ 580685 w 9313016"/>
                <a:gd name="connsiteY55" fmla="*/ 2606364 h 6858000"/>
                <a:gd name="connsiteX56" fmla="*/ 503489 w 9313016"/>
                <a:gd name="connsiteY56" fmla="*/ 3397276 h 6858000"/>
                <a:gd name="connsiteX57" fmla="*/ 570135 w 9313016"/>
                <a:gd name="connsiteY57" fmla="*/ 4188235 h 6858000"/>
                <a:gd name="connsiteX58" fmla="*/ 783387 w 9313016"/>
                <a:gd name="connsiteY58" fmla="*/ 4953850 h 6858000"/>
                <a:gd name="connsiteX59" fmla="*/ 1628014 w 9313016"/>
                <a:gd name="connsiteY59" fmla="*/ 6308245 h 6858000"/>
                <a:gd name="connsiteX60" fmla="*/ 2235998 w 9313016"/>
                <a:gd name="connsiteY60" fmla="*/ 6844829 h 6858000"/>
                <a:gd name="connsiteX61" fmla="*/ 2255028 w 9313016"/>
                <a:gd name="connsiteY61" fmla="*/ 6858000 h 6858000"/>
                <a:gd name="connsiteX62" fmla="*/ 1578787 w 9313016"/>
                <a:gd name="connsiteY62" fmla="*/ 6858000 h 6858000"/>
                <a:gd name="connsiteX63" fmla="*/ 1465153 w 9313016"/>
                <a:gd name="connsiteY63" fmla="*/ 6759050 h 6858000"/>
                <a:gd name="connsiteX64" fmla="*/ 1303650 w 9313016"/>
                <a:gd name="connsiteY64" fmla="*/ 6604267 h 6858000"/>
                <a:gd name="connsiteX65" fmla="*/ 323708 w 9313016"/>
                <a:gd name="connsiteY65" fmla="*/ 5126365 h 6858000"/>
                <a:gd name="connsiteX66" fmla="*/ 872 w 9313016"/>
                <a:gd name="connsiteY66" fmla="*/ 3391228 h 6858000"/>
                <a:gd name="connsiteX67" fmla="*/ 105428 w 9313016"/>
                <a:gd name="connsiteY67" fmla="*/ 2511899 h 6858000"/>
                <a:gd name="connsiteX68" fmla="*/ 384933 w 9313016"/>
                <a:gd name="connsiteY68" fmla="*/ 1670971 h 6858000"/>
                <a:gd name="connsiteX69" fmla="*/ 1433593 w 9313016"/>
                <a:gd name="connsiteY69" fmla="*/ 256095 h 6858000"/>
                <a:gd name="connsiteX70" fmla="*/ 1602664 w 9313016"/>
                <a:gd name="connsiteY70" fmla="*/ 113704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Lst>
              <a:rect l="l" t="t" r="r" b="b"/>
              <a:pathLst>
                <a:path w="9313016" h="6858000">
                  <a:moveTo>
                    <a:pt x="6993556" y="0"/>
                  </a:moveTo>
                  <a:lnTo>
                    <a:pt x="7358516" y="0"/>
                  </a:lnTo>
                  <a:lnTo>
                    <a:pt x="7475006" y="82722"/>
                  </a:lnTo>
                  <a:cubicBezTo>
                    <a:pt x="7592423" y="169778"/>
                    <a:pt x="7706366" y="261748"/>
                    <a:pt x="7816357" y="358482"/>
                  </a:cubicBezTo>
                  <a:cubicBezTo>
                    <a:pt x="8036559" y="551589"/>
                    <a:pt x="8239655" y="764905"/>
                    <a:pt x="8421752" y="995405"/>
                  </a:cubicBezTo>
                  <a:cubicBezTo>
                    <a:pt x="8604736" y="1225282"/>
                    <a:pt x="8763567" y="1474646"/>
                    <a:pt x="8897059" y="1737211"/>
                  </a:cubicBezTo>
                  <a:cubicBezTo>
                    <a:pt x="9029909" y="2000162"/>
                    <a:pt x="9134317" y="2277990"/>
                    <a:pt x="9206633" y="2564460"/>
                  </a:cubicBezTo>
                  <a:cubicBezTo>
                    <a:pt x="9242322" y="2707791"/>
                    <a:pt x="9269041" y="2853474"/>
                    <a:pt x="9286787" y="3000164"/>
                  </a:cubicBezTo>
                  <a:cubicBezTo>
                    <a:pt x="9304977" y="3146856"/>
                    <a:pt x="9314097" y="3294698"/>
                    <a:pt x="9312914" y="3442493"/>
                  </a:cubicBezTo>
                  <a:cubicBezTo>
                    <a:pt x="9309906" y="3737987"/>
                    <a:pt x="9270717" y="4033288"/>
                    <a:pt x="9190562" y="4316686"/>
                  </a:cubicBezTo>
                  <a:cubicBezTo>
                    <a:pt x="9150486" y="4458240"/>
                    <a:pt x="9103951" y="4597587"/>
                    <a:pt x="9043416" y="4734917"/>
                  </a:cubicBezTo>
                  <a:cubicBezTo>
                    <a:pt x="8982980" y="4871817"/>
                    <a:pt x="8908740" y="5007131"/>
                    <a:pt x="8809657" y="5128718"/>
                  </a:cubicBezTo>
                  <a:cubicBezTo>
                    <a:pt x="8760312" y="5189247"/>
                    <a:pt x="8706137" y="5246945"/>
                    <a:pt x="8645997" y="5297441"/>
                  </a:cubicBezTo>
                  <a:cubicBezTo>
                    <a:pt x="8586252" y="5348274"/>
                    <a:pt x="8522809" y="5393730"/>
                    <a:pt x="8457787" y="5433763"/>
                  </a:cubicBezTo>
                  <a:cubicBezTo>
                    <a:pt x="8392816" y="5474132"/>
                    <a:pt x="8326219" y="5508213"/>
                    <a:pt x="8260803" y="5541237"/>
                  </a:cubicBezTo>
                  <a:cubicBezTo>
                    <a:pt x="8195289" y="5574071"/>
                    <a:pt x="8130023" y="5604838"/>
                    <a:pt x="8066136" y="5635704"/>
                  </a:cubicBezTo>
                  <a:cubicBezTo>
                    <a:pt x="7938313" y="5697433"/>
                    <a:pt x="7815222" y="5762186"/>
                    <a:pt x="7698638" y="5837163"/>
                  </a:cubicBezTo>
                  <a:cubicBezTo>
                    <a:pt x="7582449" y="5912381"/>
                    <a:pt x="7471881" y="5996094"/>
                    <a:pt x="7370135" y="6090081"/>
                  </a:cubicBezTo>
                  <a:cubicBezTo>
                    <a:pt x="7319460" y="6136593"/>
                    <a:pt x="7268881" y="6186082"/>
                    <a:pt x="7218897" y="6235860"/>
                  </a:cubicBezTo>
                  <a:cubicBezTo>
                    <a:pt x="7168763" y="6285493"/>
                    <a:pt x="7119665" y="6336229"/>
                    <a:pt x="7070665" y="6387205"/>
                  </a:cubicBezTo>
                  <a:cubicBezTo>
                    <a:pt x="6972715" y="6489208"/>
                    <a:pt x="6876195" y="6593131"/>
                    <a:pt x="6779035" y="6697100"/>
                  </a:cubicBezTo>
                  <a:cubicBezTo>
                    <a:pt x="6730379" y="6748989"/>
                    <a:pt x="6681528" y="6800878"/>
                    <a:pt x="6631837" y="6852239"/>
                  </a:cubicBezTo>
                  <a:lnTo>
                    <a:pt x="6626221" y="6858000"/>
                  </a:lnTo>
                  <a:lnTo>
                    <a:pt x="6424725" y="6858000"/>
                  </a:lnTo>
                  <a:lnTo>
                    <a:pt x="6527382" y="6756333"/>
                  </a:lnTo>
                  <a:cubicBezTo>
                    <a:pt x="6576726" y="6705932"/>
                    <a:pt x="6625480" y="6654811"/>
                    <a:pt x="6674233" y="6603450"/>
                  </a:cubicBezTo>
                  <a:cubicBezTo>
                    <a:pt x="6771788" y="6500920"/>
                    <a:pt x="6868309" y="6396757"/>
                    <a:pt x="6965813" y="6292932"/>
                  </a:cubicBezTo>
                  <a:lnTo>
                    <a:pt x="7112961" y="6137505"/>
                  </a:lnTo>
                  <a:cubicBezTo>
                    <a:pt x="7162354" y="6085808"/>
                    <a:pt x="7211945" y="6034640"/>
                    <a:pt x="7264790" y="5983710"/>
                  </a:cubicBezTo>
                  <a:cubicBezTo>
                    <a:pt x="7472373" y="5779130"/>
                    <a:pt x="7721610" y="5610648"/>
                    <a:pt x="7974595" y="5470773"/>
                  </a:cubicBezTo>
                  <a:cubicBezTo>
                    <a:pt x="8099903" y="5399395"/>
                    <a:pt x="8224127" y="5332529"/>
                    <a:pt x="8331591" y="5254048"/>
                  </a:cubicBezTo>
                  <a:cubicBezTo>
                    <a:pt x="8439351" y="5176047"/>
                    <a:pt x="8529660" y="5085949"/>
                    <a:pt x="8599807" y="4980010"/>
                  </a:cubicBezTo>
                  <a:cubicBezTo>
                    <a:pt x="8671187" y="4875128"/>
                    <a:pt x="8723982" y="4756086"/>
                    <a:pt x="8766474" y="4631524"/>
                  </a:cubicBezTo>
                  <a:cubicBezTo>
                    <a:pt x="8808968" y="4507010"/>
                    <a:pt x="8840615" y="4375872"/>
                    <a:pt x="8865755" y="4244445"/>
                  </a:cubicBezTo>
                  <a:cubicBezTo>
                    <a:pt x="8871375" y="4211468"/>
                    <a:pt x="8878129" y="4178731"/>
                    <a:pt x="8882911" y="4145659"/>
                  </a:cubicBezTo>
                  <a:lnTo>
                    <a:pt x="8897403" y="4046633"/>
                  </a:lnTo>
                  <a:lnTo>
                    <a:pt x="8908298" y="3947271"/>
                  </a:lnTo>
                  <a:cubicBezTo>
                    <a:pt x="8912389" y="3914247"/>
                    <a:pt x="8913425" y="3880886"/>
                    <a:pt x="8916184" y="3847765"/>
                  </a:cubicBezTo>
                  <a:cubicBezTo>
                    <a:pt x="8925797" y="3715091"/>
                    <a:pt x="8925945" y="3582127"/>
                    <a:pt x="8920670" y="3449597"/>
                  </a:cubicBezTo>
                  <a:lnTo>
                    <a:pt x="8914607" y="3350283"/>
                  </a:lnTo>
                  <a:cubicBezTo>
                    <a:pt x="8911995" y="3317211"/>
                    <a:pt x="8908348" y="3284233"/>
                    <a:pt x="8905340" y="3251209"/>
                  </a:cubicBezTo>
                  <a:cubicBezTo>
                    <a:pt x="8902628" y="3218185"/>
                    <a:pt x="8897551" y="3185305"/>
                    <a:pt x="8893854" y="3152376"/>
                  </a:cubicBezTo>
                  <a:cubicBezTo>
                    <a:pt x="8890305" y="3119399"/>
                    <a:pt x="8884932" y="3086662"/>
                    <a:pt x="8879706" y="3053878"/>
                  </a:cubicBezTo>
                  <a:cubicBezTo>
                    <a:pt x="8858707" y="2922835"/>
                    <a:pt x="8831249" y="2792705"/>
                    <a:pt x="8797531" y="2663966"/>
                  </a:cubicBezTo>
                  <a:cubicBezTo>
                    <a:pt x="8728616" y="2406777"/>
                    <a:pt x="8635497" y="2155109"/>
                    <a:pt x="8520442" y="1911983"/>
                  </a:cubicBezTo>
                  <a:cubicBezTo>
                    <a:pt x="8462667" y="1790541"/>
                    <a:pt x="8400112" y="1670923"/>
                    <a:pt x="8332626" y="1553608"/>
                  </a:cubicBezTo>
                  <a:cubicBezTo>
                    <a:pt x="8265683" y="1436006"/>
                    <a:pt x="8192973" y="1321188"/>
                    <a:pt x="8116317" y="1208529"/>
                  </a:cubicBezTo>
                  <a:cubicBezTo>
                    <a:pt x="8039811" y="1095776"/>
                    <a:pt x="7958079" y="986094"/>
                    <a:pt x="7873293" y="878284"/>
                  </a:cubicBezTo>
                  <a:cubicBezTo>
                    <a:pt x="7787814" y="771002"/>
                    <a:pt x="7697999" y="666551"/>
                    <a:pt x="7604337" y="565125"/>
                  </a:cubicBezTo>
                  <a:cubicBezTo>
                    <a:pt x="7510479" y="463891"/>
                    <a:pt x="7413367" y="364818"/>
                    <a:pt x="7311128" y="270591"/>
                  </a:cubicBezTo>
                  <a:close/>
                  <a:moveTo>
                    <a:pt x="1752019" y="0"/>
                  </a:moveTo>
                  <a:lnTo>
                    <a:pt x="2155804" y="0"/>
                  </a:lnTo>
                  <a:lnTo>
                    <a:pt x="2103975" y="40789"/>
                  </a:lnTo>
                  <a:cubicBezTo>
                    <a:pt x="1943592" y="173585"/>
                    <a:pt x="1793955" y="317500"/>
                    <a:pt x="1656310" y="470035"/>
                  </a:cubicBezTo>
                  <a:cubicBezTo>
                    <a:pt x="1288172" y="876939"/>
                    <a:pt x="1002998" y="1344708"/>
                    <a:pt x="806013" y="1841133"/>
                  </a:cubicBezTo>
                  <a:cubicBezTo>
                    <a:pt x="707818" y="2089538"/>
                    <a:pt x="630868" y="2345480"/>
                    <a:pt x="580685" y="2606364"/>
                  </a:cubicBezTo>
                  <a:cubicBezTo>
                    <a:pt x="530749" y="2867250"/>
                    <a:pt x="504868" y="3132119"/>
                    <a:pt x="503489" y="3397276"/>
                  </a:cubicBezTo>
                  <a:cubicBezTo>
                    <a:pt x="501467" y="3662434"/>
                    <a:pt x="524093" y="3927351"/>
                    <a:pt x="570135" y="4188235"/>
                  </a:cubicBezTo>
                  <a:cubicBezTo>
                    <a:pt x="615734" y="4449264"/>
                    <a:pt x="688642" y="4705493"/>
                    <a:pt x="783387" y="4953850"/>
                  </a:cubicBezTo>
                  <a:cubicBezTo>
                    <a:pt x="974357" y="5449796"/>
                    <a:pt x="1259630" y="5913773"/>
                    <a:pt x="1628014" y="6308245"/>
                  </a:cubicBezTo>
                  <a:cubicBezTo>
                    <a:pt x="1812182" y="6505481"/>
                    <a:pt x="2016215" y="6685052"/>
                    <a:pt x="2235998" y="6844829"/>
                  </a:cubicBezTo>
                  <a:lnTo>
                    <a:pt x="2255028" y="6858000"/>
                  </a:lnTo>
                  <a:lnTo>
                    <a:pt x="1578787" y="6858000"/>
                  </a:lnTo>
                  <a:lnTo>
                    <a:pt x="1465153" y="6759050"/>
                  </a:lnTo>
                  <a:cubicBezTo>
                    <a:pt x="1410086" y="6708726"/>
                    <a:pt x="1356236" y="6657104"/>
                    <a:pt x="1303650" y="6604267"/>
                  </a:cubicBezTo>
                  <a:cubicBezTo>
                    <a:pt x="883506" y="6181043"/>
                    <a:pt x="548150" y="5676072"/>
                    <a:pt x="323708" y="5126365"/>
                  </a:cubicBezTo>
                  <a:cubicBezTo>
                    <a:pt x="97737" y="4577139"/>
                    <a:pt x="-10958" y="3981927"/>
                    <a:pt x="872" y="3391228"/>
                  </a:cubicBezTo>
                  <a:cubicBezTo>
                    <a:pt x="5951" y="3095783"/>
                    <a:pt x="40506" y="2800528"/>
                    <a:pt x="105428" y="2511899"/>
                  </a:cubicBezTo>
                  <a:cubicBezTo>
                    <a:pt x="170104" y="2223317"/>
                    <a:pt x="262089" y="1940399"/>
                    <a:pt x="384933" y="1670971"/>
                  </a:cubicBezTo>
                  <a:cubicBezTo>
                    <a:pt x="629092" y="1131344"/>
                    <a:pt x="991955" y="646919"/>
                    <a:pt x="1433593" y="256095"/>
                  </a:cubicBezTo>
                  <a:cubicBezTo>
                    <a:pt x="1488791" y="207206"/>
                    <a:pt x="1545179" y="159733"/>
                    <a:pt x="1602664" y="113704"/>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6" name="Freeform: Shape 15">
              <a:extLst>
                <a:ext uri="{FF2B5EF4-FFF2-40B4-BE49-F238E27FC236}">
                  <a16:creationId xmlns:a16="http://schemas.microsoft.com/office/drawing/2014/main" id="{943BB27F-1470-42CA-91FF-D94BC691C8F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659468" y="36937"/>
              <a:ext cx="9065550" cy="6858000"/>
            </a:xfrm>
            <a:custGeom>
              <a:avLst/>
              <a:gdLst>
                <a:gd name="connsiteX0" fmla="*/ 1839951 w 9065550"/>
                <a:gd name="connsiteY0" fmla="*/ 0 h 6858000"/>
                <a:gd name="connsiteX1" fmla="*/ 6979427 w 9065550"/>
                <a:gd name="connsiteY1" fmla="*/ 0 h 6858000"/>
                <a:gd name="connsiteX2" fmla="*/ 6989586 w 9065550"/>
                <a:gd name="connsiteY2" fmla="*/ 6825 h 6858000"/>
                <a:gd name="connsiteX3" fmla="*/ 8932062 w 9065550"/>
                <a:gd name="connsiteY3" fmla="*/ 4580835 h 6858000"/>
                <a:gd name="connsiteX4" fmla="*/ 7166294 w 9065550"/>
                <a:gd name="connsiteY4" fmla="*/ 6259703 h 6858000"/>
                <a:gd name="connsiteX5" fmla="*/ 6868878 w 9065550"/>
                <a:gd name="connsiteY5" fmla="*/ 6564765 h 6858000"/>
                <a:gd name="connsiteX6" fmla="*/ 6591881 w 9065550"/>
                <a:gd name="connsiteY6" fmla="*/ 6858000 h 6858000"/>
                <a:gd name="connsiteX7" fmla="*/ 5184648 w 9065550"/>
                <a:gd name="connsiteY7" fmla="*/ 6858000 h 6858000"/>
                <a:gd name="connsiteX8" fmla="*/ 5244877 w 9065550"/>
                <a:gd name="connsiteY8" fmla="*/ 6817615 h 6858000"/>
                <a:gd name="connsiteX9" fmla="*/ 6033853 w 9065550"/>
                <a:gd name="connsiteY9" fmla="*/ 6069135 h 6858000"/>
                <a:gd name="connsiteX10" fmla="*/ 6480248 w 9065550"/>
                <a:gd name="connsiteY10" fmla="*/ 5607082 h 6858000"/>
                <a:gd name="connsiteX11" fmla="*/ 7551502 w 9065550"/>
                <a:gd name="connsiteY11" fmla="*/ 4859004 h 6858000"/>
                <a:gd name="connsiteX12" fmla="*/ 7844227 w 9065550"/>
                <a:gd name="connsiteY12" fmla="*/ 4683074 h 6858000"/>
                <a:gd name="connsiteX13" fmla="*/ 8005810 w 9065550"/>
                <a:gd name="connsiteY13" fmla="*/ 4330239 h 6858000"/>
                <a:gd name="connsiteX14" fmla="*/ 8016191 w 9065550"/>
                <a:gd name="connsiteY14" fmla="*/ 2956574 h 6858000"/>
                <a:gd name="connsiteX15" fmla="*/ 7346424 w 9065550"/>
                <a:gd name="connsiteY15" fmla="*/ 1636739 h 6858000"/>
                <a:gd name="connsiteX16" fmla="*/ 5995751 w 9065550"/>
                <a:gd name="connsiteY16" fmla="*/ 493319 h 6858000"/>
                <a:gd name="connsiteX17" fmla="*/ 4494836 w 9065550"/>
                <a:gd name="connsiteY17" fmla="*/ 75383 h 6858000"/>
                <a:gd name="connsiteX18" fmla="*/ 2002499 w 9065550"/>
                <a:gd name="connsiteY18" fmla="*/ 1094261 h 6858000"/>
                <a:gd name="connsiteX19" fmla="*/ 1241306 w 9065550"/>
                <a:gd name="connsiteY19" fmla="*/ 2206935 h 6858000"/>
                <a:gd name="connsiteX20" fmla="*/ 961736 w 9065550"/>
                <a:gd name="connsiteY20" fmla="*/ 3573719 h 6858000"/>
                <a:gd name="connsiteX21" fmla="*/ 1193878 w 9065550"/>
                <a:gd name="connsiteY21" fmla="*/ 4824208 h 6858000"/>
                <a:gd name="connsiteX22" fmla="*/ 1832096 w 9065550"/>
                <a:gd name="connsiteY22" fmla="*/ 5873050 h 6858000"/>
                <a:gd name="connsiteX23" fmla="*/ 3010752 w 9065550"/>
                <a:gd name="connsiteY23" fmla="*/ 6749475 h 6858000"/>
                <a:gd name="connsiteX24" fmla="*/ 3187037 w 9065550"/>
                <a:gd name="connsiteY24" fmla="*/ 6824756 h 6858000"/>
                <a:gd name="connsiteX25" fmla="*/ 3278211 w 9065550"/>
                <a:gd name="connsiteY25" fmla="*/ 6858000 h 6858000"/>
                <a:gd name="connsiteX26" fmla="*/ 1480830 w 9065550"/>
                <a:gd name="connsiteY26" fmla="*/ 6858000 h 6858000"/>
                <a:gd name="connsiteX27" fmla="*/ 1427607 w 9065550"/>
                <a:gd name="connsiteY27" fmla="*/ 6811515 h 6858000"/>
                <a:gd name="connsiteX28" fmla="*/ 1100739 w 9065550"/>
                <a:gd name="connsiteY28" fmla="*/ 6477651 h 6858000"/>
                <a:gd name="connsiteX29" fmla="*/ 0 w 9065550"/>
                <a:gd name="connsiteY29" fmla="*/ 3573620 h 6858000"/>
                <a:gd name="connsiteX30" fmla="*/ 1805513 w 9065550"/>
                <a:gd name="connsiteY30" fmla="*/ 2413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9065550" h="6858000">
                  <a:moveTo>
                    <a:pt x="1839951" y="0"/>
                  </a:moveTo>
                  <a:lnTo>
                    <a:pt x="6979427" y="0"/>
                  </a:lnTo>
                  <a:lnTo>
                    <a:pt x="6989586" y="6825"/>
                  </a:lnTo>
                  <a:cubicBezTo>
                    <a:pt x="8438828" y="1031353"/>
                    <a:pt x="9439169" y="2823601"/>
                    <a:pt x="8932062" y="4580835"/>
                  </a:cubicBezTo>
                  <a:cubicBezTo>
                    <a:pt x="8592517" y="5757293"/>
                    <a:pt x="7979652" y="5458140"/>
                    <a:pt x="7166294" y="6259703"/>
                  </a:cubicBezTo>
                  <a:cubicBezTo>
                    <a:pt x="7064618" y="6359905"/>
                    <a:pt x="6966014" y="6462297"/>
                    <a:pt x="6868878" y="6564765"/>
                  </a:cubicBezTo>
                  <a:lnTo>
                    <a:pt x="6591881" y="6858000"/>
                  </a:lnTo>
                  <a:lnTo>
                    <a:pt x="5184648" y="6858000"/>
                  </a:lnTo>
                  <a:lnTo>
                    <a:pt x="5244877" y="6817615"/>
                  </a:lnTo>
                  <a:cubicBezTo>
                    <a:pt x="5481027" y="6649287"/>
                    <a:pt x="5723665" y="6398593"/>
                    <a:pt x="6033853" y="6069135"/>
                  </a:cubicBezTo>
                  <a:cubicBezTo>
                    <a:pt x="6175680" y="5918484"/>
                    <a:pt x="6322395" y="5762660"/>
                    <a:pt x="6480248" y="5607082"/>
                  </a:cubicBezTo>
                  <a:cubicBezTo>
                    <a:pt x="6893276" y="5200077"/>
                    <a:pt x="7273697" y="5002920"/>
                    <a:pt x="7551502" y="4859004"/>
                  </a:cubicBezTo>
                  <a:cubicBezTo>
                    <a:pt x="7687884" y="4788339"/>
                    <a:pt x="7795540" y="4732559"/>
                    <a:pt x="7844227" y="4683074"/>
                  </a:cubicBezTo>
                  <a:cubicBezTo>
                    <a:pt x="7898759" y="4627636"/>
                    <a:pt x="7956165" y="4502313"/>
                    <a:pt x="8005810" y="4330239"/>
                  </a:cubicBezTo>
                  <a:cubicBezTo>
                    <a:pt x="8132968" y="3889611"/>
                    <a:pt x="8136446" y="3427460"/>
                    <a:pt x="8016191" y="2956574"/>
                  </a:cubicBezTo>
                  <a:cubicBezTo>
                    <a:pt x="7900876" y="2505064"/>
                    <a:pt x="7669287" y="2048671"/>
                    <a:pt x="7346424" y="1636739"/>
                  </a:cubicBezTo>
                  <a:cubicBezTo>
                    <a:pt x="6979764" y="1168830"/>
                    <a:pt x="6512706" y="773489"/>
                    <a:pt x="5995751" y="493319"/>
                  </a:cubicBezTo>
                  <a:cubicBezTo>
                    <a:pt x="5491195" y="219884"/>
                    <a:pt x="4972174" y="75383"/>
                    <a:pt x="4494836" y="75383"/>
                  </a:cubicBezTo>
                  <a:cubicBezTo>
                    <a:pt x="3554318" y="75383"/>
                    <a:pt x="2669191" y="437197"/>
                    <a:pt x="2002499" y="1094261"/>
                  </a:cubicBezTo>
                  <a:cubicBezTo>
                    <a:pt x="1676360" y="1415667"/>
                    <a:pt x="1420225" y="1790023"/>
                    <a:pt x="1241306" y="2206935"/>
                  </a:cubicBezTo>
                  <a:cubicBezTo>
                    <a:pt x="1055782" y="2639169"/>
                    <a:pt x="961736" y="3099027"/>
                    <a:pt x="961736" y="3573719"/>
                  </a:cubicBezTo>
                  <a:cubicBezTo>
                    <a:pt x="961736" y="4005124"/>
                    <a:pt x="1039805" y="4425841"/>
                    <a:pt x="1193878" y="4824208"/>
                  </a:cubicBezTo>
                  <a:cubicBezTo>
                    <a:pt x="1342457" y="5208423"/>
                    <a:pt x="1557214" y="5561306"/>
                    <a:pt x="1832096" y="5873050"/>
                  </a:cubicBezTo>
                  <a:cubicBezTo>
                    <a:pt x="2157126" y="6241599"/>
                    <a:pt x="2564661" y="6544656"/>
                    <a:pt x="3010752" y="6749475"/>
                  </a:cubicBezTo>
                  <a:cubicBezTo>
                    <a:pt x="3069003" y="6776219"/>
                    <a:pt x="3127773" y="6801314"/>
                    <a:pt x="3187037" y="6824756"/>
                  </a:cubicBezTo>
                  <a:lnTo>
                    <a:pt x="3278211" y="6858000"/>
                  </a:lnTo>
                  <a:lnTo>
                    <a:pt x="1480830" y="6858000"/>
                  </a:lnTo>
                  <a:lnTo>
                    <a:pt x="1427607" y="6811515"/>
                  </a:lnTo>
                  <a:cubicBezTo>
                    <a:pt x="1312870" y="6705919"/>
                    <a:pt x="1203751" y="6594470"/>
                    <a:pt x="1100739" y="6477651"/>
                  </a:cubicBezTo>
                  <a:cubicBezTo>
                    <a:pt x="415045" y="5700097"/>
                    <a:pt x="0" y="4684635"/>
                    <a:pt x="0" y="3573620"/>
                  </a:cubicBezTo>
                  <a:cubicBezTo>
                    <a:pt x="0" y="2121118"/>
                    <a:pt x="709459" y="831902"/>
                    <a:pt x="1805513" y="24133"/>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7" name="Freeform: Shape 16">
              <a:extLst>
                <a:ext uri="{FF2B5EF4-FFF2-40B4-BE49-F238E27FC236}">
                  <a16:creationId xmlns:a16="http://schemas.microsoft.com/office/drawing/2014/main" id="{E997B002-17FD-47B3-A06A-76802FE15CE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648217" y="36937"/>
              <a:ext cx="9088051" cy="6858000"/>
            </a:xfrm>
            <a:custGeom>
              <a:avLst/>
              <a:gdLst>
                <a:gd name="connsiteX0" fmla="*/ 5158786 w 9088051"/>
                <a:gd name="connsiteY0" fmla="*/ 0 h 6858000"/>
                <a:gd name="connsiteX1" fmla="*/ 6996771 w 9088051"/>
                <a:gd name="connsiteY1" fmla="*/ 0 h 6858000"/>
                <a:gd name="connsiteX2" fmla="*/ 7006955 w 9088051"/>
                <a:gd name="connsiteY2" fmla="*/ 6825 h 6858000"/>
                <a:gd name="connsiteX3" fmla="*/ 8954230 w 9088051"/>
                <a:gd name="connsiteY3" fmla="*/ 4580835 h 6858000"/>
                <a:gd name="connsiteX4" fmla="*/ 7184080 w 9088051"/>
                <a:gd name="connsiteY4" fmla="*/ 6259703 h 6858000"/>
                <a:gd name="connsiteX5" fmla="*/ 6885926 w 9088051"/>
                <a:gd name="connsiteY5" fmla="*/ 6564765 h 6858000"/>
                <a:gd name="connsiteX6" fmla="*/ 6608241 w 9088051"/>
                <a:gd name="connsiteY6" fmla="*/ 6858000 h 6858000"/>
                <a:gd name="connsiteX7" fmla="*/ 5462870 w 9088051"/>
                <a:gd name="connsiteY7" fmla="*/ 6858000 h 6858000"/>
                <a:gd name="connsiteX8" fmla="*/ 5529056 w 9088051"/>
                <a:gd name="connsiteY8" fmla="*/ 6804645 h 6858000"/>
                <a:gd name="connsiteX9" fmla="*/ 6167613 w 9088051"/>
                <a:gd name="connsiteY9" fmla="*/ 6173667 h 6858000"/>
                <a:gd name="connsiteX10" fmla="*/ 6610973 w 9088051"/>
                <a:gd name="connsiteY10" fmla="*/ 5715860 h 6858000"/>
                <a:gd name="connsiteX11" fmla="*/ 7646083 w 9088051"/>
                <a:gd name="connsiteY11" fmla="*/ 4995842 h 6858000"/>
                <a:gd name="connsiteX12" fmla="*/ 7980054 w 9088051"/>
                <a:gd name="connsiteY12" fmla="*/ 4790095 h 6858000"/>
                <a:gd name="connsiteX13" fmla="*/ 8180437 w 9088051"/>
                <a:gd name="connsiteY13" fmla="*/ 4371964 h 6858000"/>
                <a:gd name="connsiteX14" fmla="*/ 8192058 w 9088051"/>
                <a:gd name="connsiteY14" fmla="*/ 2919242 h 6858000"/>
                <a:gd name="connsiteX15" fmla="*/ 7492638 w 9088051"/>
                <a:gd name="connsiteY15" fmla="*/ 1542845 h 6858000"/>
                <a:gd name="connsiteX16" fmla="*/ 6089097 w 9088051"/>
                <a:gd name="connsiteY16" fmla="*/ 357847 h 6858000"/>
                <a:gd name="connsiteX17" fmla="*/ 5288639 w 9088051"/>
                <a:gd name="connsiteY17" fmla="*/ 31627 h 6858000"/>
                <a:gd name="connsiteX18" fmla="*/ 1844517 w 9088051"/>
                <a:gd name="connsiteY18" fmla="*/ 0 h 6858000"/>
                <a:gd name="connsiteX19" fmla="*/ 3734467 w 9088051"/>
                <a:gd name="connsiteY19" fmla="*/ 0 h 6858000"/>
                <a:gd name="connsiteX20" fmla="*/ 3603618 w 9088051"/>
                <a:gd name="connsiteY20" fmla="*/ 28853 h 6858000"/>
                <a:gd name="connsiteX21" fmla="*/ 1892878 w 9088051"/>
                <a:gd name="connsiteY21" fmla="*/ 985434 h 6858000"/>
                <a:gd name="connsiteX22" fmla="*/ 1096045 w 9088051"/>
                <a:gd name="connsiteY22" fmla="*/ 2147349 h 6858000"/>
                <a:gd name="connsiteX23" fmla="*/ 803453 w 9088051"/>
                <a:gd name="connsiteY23" fmla="*/ 3573669 h 6858000"/>
                <a:gd name="connsiteX24" fmla="*/ 1046377 w 9088051"/>
                <a:gd name="connsiteY24" fmla="*/ 4878573 h 6858000"/>
                <a:gd name="connsiteX25" fmla="*/ 1714473 w 9088051"/>
                <a:gd name="connsiteY25" fmla="*/ 5973776 h 6858000"/>
                <a:gd name="connsiteX26" fmla="*/ 2776083 w 9088051"/>
                <a:gd name="connsiteY26" fmla="*/ 6804641 h 6858000"/>
                <a:gd name="connsiteX27" fmla="*/ 2884836 w 9088051"/>
                <a:gd name="connsiteY27" fmla="*/ 6858000 h 6858000"/>
                <a:gd name="connsiteX28" fmla="*/ 1484505 w 9088051"/>
                <a:gd name="connsiteY28" fmla="*/ 6858000 h 6858000"/>
                <a:gd name="connsiteX29" fmla="*/ 1431151 w 9088051"/>
                <a:gd name="connsiteY29" fmla="*/ 6811515 h 6858000"/>
                <a:gd name="connsiteX30" fmla="*/ 1103471 w 9088051"/>
                <a:gd name="connsiteY30" fmla="*/ 6477651 h 6858000"/>
                <a:gd name="connsiteX31" fmla="*/ 0 w 9088051"/>
                <a:gd name="connsiteY31" fmla="*/ 3573620 h 6858000"/>
                <a:gd name="connsiteX32" fmla="*/ 1809994 w 9088051"/>
                <a:gd name="connsiteY32" fmla="*/ 2413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088051" h="6858000">
                  <a:moveTo>
                    <a:pt x="5158786" y="0"/>
                  </a:moveTo>
                  <a:lnTo>
                    <a:pt x="6996771" y="0"/>
                  </a:lnTo>
                  <a:lnTo>
                    <a:pt x="7006955" y="6825"/>
                  </a:lnTo>
                  <a:cubicBezTo>
                    <a:pt x="8459794" y="1031353"/>
                    <a:pt x="9462596" y="2823601"/>
                    <a:pt x="8954230" y="4580835"/>
                  </a:cubicBezTo>
                  <a:cubicBezTo>
                    <a:pt x="8613842" y="5757293"/>
                    <a:pt x="7999457" y="5458140"/>
                    <a:pt x="7184080" y="6259703"/>
                  </a:cubicBezTo>
                  <a:cubicBezTo>
                    <a:pt x="7082152" y="6359905"/>
                    <a:pt x="6983303" y="6462297"/>
                    <a:pt x="6885926" y="6564765"/>
                  </a:cubicBezTo>
                  <a:lnTo>
                    <a:pt x="6608241" y="6858000"/>
                  </a:lnTo>
                  <a:lnTo>
                    <a:pt x="5462870" y="6858000"/>
                  </a:lnTo>
                  <a:lnTo>
                    <a:pt x="5529056" y="6804645"/>
                  </a:lnTo>
                  <a:cubicBezTo>
                    <a:pt x="5740217" y="6626505"/>
                    <a:pt x="5949382" y="6404876"/>
                    <a:pt x="6167613" y="6173667"/>
                  </a:cubicBezTo>
                  <a:cubicBezTo>
                    <a:pt x="6308782" y="6024091"/>
                    <a:pt x="6454799" y="5869390"/>
                    <a:pt x="6610973" y="5715860"/>
                  </a:cubicBezTo>
                  <a:cubicBezTo>
                    <a:pt x="7007847" y="5325741"/>
                    <a:pt x="7376733" y="5135074"/>
                    <a:pt x="7646083" y="4995842"/>
                  </a:cubicBezTo>
                  <a:cubicBezTo>
                    <a:pt x="7816858" y="4907561"/>
                    <a:pt x="7916545" y="4854514"/>
                    <a:pt x="7980054" y="4790095"/>
                  </a:cubicBezTo>
                  <a:cubicBezTo>
                    <a:pt x="8054629" y="4714405"/>
                    <a:pt x="8122031" y="4573758"/>
                    <a:pt x="8180437" y="4371964"/>
                  </a:cubicBezTo>
                  <a:cubicBezTo>
                    <a:pt x="8315441" y="3905228"/>
                    <a:pt x="8319381" y="3416431"/>
                    <a:pt x="8192058" y="2919242"/>
                  </a:cubicBezTo>
                  <a:cubicBezTo>
                    <a:pt x="8071251" y="2447381"/>
                    <a:pt x="7829388" y="1971467"/>
                    <a:pt x="7492638" y="1542845"/>
                  </a:cubicBezTo>
                  <a:cubicBezTo>
                    <a:pt x="7111829" y="1058099"/>
                    <a:pt x="6626484" y="648361"/>
                    <a:pt x="6089097" y="357847"/>
                  </a:cubicBezTo>
                  <a:cubicBezTo>
                    <a:pt x="5824244" y="214687"/>
                    <a:pt x="5554957" y="105262"/>
                    <a:pt x="5288639" y="31627"/>
                  </a:cubicBezTo>
                  <a:close/>
                  <a:moveTo>
                    <a:pt x="1844517" y="0"/>
                  </a:moveTo>
                  <a:lnTo>
                    <a:pt x="3734467" y="0"/>
                  </a:lnTo>
                  <a:lnTo>
                    <a:pt x="3603618" y="28853"/>
                  </a:lnTo>
                  <a:cubicBezTo>
                    <a:pt x="2962049" y="186733"/>
                    <a:pt x="2373277" y="513136"/>
                    <a:pt x="1892878" y="985434"/>
                  </a:cubicBezTo>
                  <a:cubicBezTo>
                    <a:pt x="1551428" y="1321091"/>
                    <a:pt x="1283341" y="1711990"/>
                    <a:pt x="1096045" y="2147349"/>
                  </a:cubicBezTo>
                  <a:cubicBezTo>
                    <a:pt x="901876" y="2598519"/>
                    <a:pt x="803453" y="3078432"/>
                    <a:pt x="803453" y="3573669"/>
                  </a:cubicBezTo>
                  <a:cubicBezTo>
                    <a:pt x="803453" y="4023717"/>
                    <a:pt x="885151" y="4462735"/>
                    <a:pt x="1046377" y="4878573"/>
                  </a:cubicBezTo>
                  <a:cubicBezTo>
                    <a:pt x="1201945" y="5279770"/>
                    <a:pt x="1426681" y="5648221"/>
                    <a:pt x="1714473" y="5973776"/>
                  </a:cubicBezTo>
                  <a:cubicBezTo>
                    <a:pt x="2012357" y="6310732"/>
                    <a:pt x="2376505" y="6595304"/>
                    <a:pt x="2776083" y="6804641"/>
                  </a:cubicBezTo>
                  <a:lnTo>
                    <a:pt x="2884836" y="6858000"/>
                  </a:lnTo>
                  <a:lnTo>
                    <a:pt x="1484505" y="6858000"/>
                  </a:lnTo>
                  <a:lnTo>
                    <a:pt x="1431151" y="6811515"/>
                  </a:lnTo>
                  <a:cubicBezTo>
                    <a:pt x="1316128" y="6705919"/>
                    <a:pt x="1206738" y="6594470"/>
                    <a:pt x="1103471" y="6477651"/>
                  </a:cubicBezTo>
                  <a:cubicBezTo>
                    <a:pt x="416075" y="5700097"/>
                    <a:pt x="0" y="4684635"/>
                    <a:pt x="0" y="3573620"/>
                  </a:cubicBezTo>
                  <a:cubicBezTo>
                    <a:pt x="0" y="2121118"/>
                    <a:pt x="711220" y="831902"/>
                    <a:pt x="1809994" y="24133"/>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8" name="Freeform: Shape 17">
              <a:extLst>
                <a:ext uri="{FF2B5EF4-FFF2-40B4-BE49-F238E27FC236}">
                  <a16:creationId xmlns:a16="http://schemas.microsoft.com/office/drawing/2014/main" id="{E401EA35-9D2E-43B7-860F-EBB8A6C3E08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629061" y="36937"/>
              <a:ext cx="9107210" cy="6858000"/>
            </a:xfrm>
            <a:custGeom>
              <a:avLst/>
              <a:gdLst>
                <a:gd name="connsiteX0" fmla="*/ 6184722 w 9107210"/>
                <a:gd name="connsiteY0" fmla="*/ 0 h 6858000"/>
                <a:gd name="connsiteX1" fmla="*/ 6985680 w 9107210"/>
                <a:gd name="connsiteY1" fmla="*/ 0 h 6858000"/>
                <a:gd name="connsiteX2" fmla="*/ 7324323 w 9107210"/>
                <a:gd name="connsiteY2" fmla="*/ 247136 h 6858000"/>
                <a:gd name="connsiteX3" fmla="*/ 7652712 w 9107210"/>
                <a:gd name="connsiteY3" fmla="*/ 528495 h 6858000"/>
                <a:gd name="connsiteX4" fmla="*/ 8236677 w 9107210"/>
                <a:gd name="connsiteY4" fmla="*/ 1166289 h 6858000"/>
                <a:gd name="connsiteX5" fmla="*/ 8704298 w 9107210"/>
                <a:gd name="connsiteY5" fmla="*/ 1897038 h 6858000"/>
                <a:gd name="connsiteX6" fmla="*/ 8885160 w 9107210"/>
                <a:gd name="connsiteY6" fmla="*/ 2294087 h 6858000"/>
                <a:gd name="connsiteX7" fmla="*/ 8924247 w 9107210"/>
                <a:gd name="connsiteY7" fmla="*/ 2396286 h 6858000"/>
                <a:gd name="connsiteX8" fmla="*/ 8960022 w 9107210"/>
                <a:gd name="connsiteY8" fmla="*/ 2499767 h 6858000"/>
                <a:gd name="connsiteX9" fmla="*/ 8991720 w 9107210"/>
                <a:gd name="connsiteY9" fmla="*/ 2604671 h 6858000"/>
                <a:gd name="connsiteX10" fmla="*/ 9019646 w 9107210"/>
                <a:gd name="connsiteY10" fmla="*/ 2710708 h 6858000"/>
                <a:gd name="connsiteX11" fmla="*/ 9105822 w 9107210"/>
                <a:gd name="connsiteY11" fmla="*/ 3582266 h 6858000"/>
                <a:gd name="connsiteX12" fmla="*/ 9057716 w 9107210"/>
                <a:gd name="connsiteY12" fmla="*/ 4017873 h 6858000"/>
                <a:gd name="connsiteX13" fmla="*/ 8945600 w 9107210"/>
                <a:gd name="connsiteY13" fmla="*/ 4439659 h 6858000"/>
                <a:gd name="connsiteX14" fmla="*/ 8796080 w 9107210"/>
                <a:gd name="connsiteY14" fmla="*/ 4847428 h 6858000"/>
                <a:gd name="connsiteX15" fmla="*/ 8702056 w 9107210"/>
                <a:gd name="connsiteY15" fmla="*/ 5050108 h 6858000"/>
                <a:gd name="connsiteX16" fmla="*/ 8581125 w 9107210"/>
                <a:gd name="connsiteY16" fmla="*/ 5247525 h 6858000"/>
                <a:gd name="connsiteX17" fmla="*/ 8426254 w 9107210"/>
                <a:gd name="connsiteY17" fmla="*/ 5429647 h 6858000"/>
                <a:gd name="connsiteX18" fmla="*/ 8337174 w 9107210"/>
                <a:gd name="connsiteY18" fmla="*/ 5510552 h 6858000"/>
                <a:gd name="connsiteX19" fmla="*/ 8243200 w 9107210"/>
                <a:gd name="connsiteY19" fmla="*/ 5582948 h 6858000"/>
                <a:gd name="connsiteX20" fmla="*/ 7868330 w 9107210"/>
                <a:gd name="connsiteY20" fmla="*/ 5811104 h 6858000"/>
                <a:gd name="connsiteX21" fmla="*/ 7538916 w 9107210"/>
                <a:gd name="connsiteY21" fmla="*/ 6018899 h 6858000"/>
                <a:gd name="connsiteX22" fmla="*/ 7391280 w 9107210"/>
                <a:gd name="connsiteY22" fmla="*/ 6134132 h 6858000"/>
                <a:gd name="connsiteX23" fmla="*/ 7252511 w 9107210"/>
                <a:gd name="connsiteY23" fmla="*/ 6259105 h 6858000"/>
                <a:gd name="connsiteX24" fmla="*/ 7185601 w 9107210"/>
                <a:gd name="connsiteY24" fmla="*/ 6325894 h 6858000"/>
                <a:gd name="connsiteX25" fmla="*/ 7116651 w 9107210"/>
                <a:gd name="connsiteY25" fmla="*/ 6397010 h 6858000"/>
                <a:gd name="connsiteX26" fmla="*/ 6978545 w 9107210"/>
                <a:gd name="connsiteY26" fmla="*/ 6541607 h 6858000"/>
                <a:gd name="connsiteX27" fmla="*/ 6693009 w 9107210"/>
                <a:gd name="connsiteY27" fmla="*/ 6832716 h 6858000"/>
                <a:gd name="connsiteX28" fmla="*/ 6667488 w 9107210"/>
                <a:gd name="connsiteY28" fmla="*/ 6858000 h 6858000"/>
                <a:gd name="connsiteX29" fmla="*/ 6056793 w 9107210"/>
                <a:gd name="connsiteY29" fmla="*/ 6858000 h 6858000"/>
                <a:gd name="connsiteX30" fmla="*/ 6077345 w 9107210"/>
                <a:gd name="connsiteY30" fmla="*/ 6835420 h 6858000"/>
                <a:gd name="connsiteX31" fmla="*/ 6208519 w 9107210"/>
                <a:gd name="connsiteY31" fmla="*/ 6683989 h 6858000"/>
                <a:gd name="connsiteX32" fmla="*/ 6340001 w 9107210"/>
                <a:gd name="connsiteY32" fmla="*/ 6529852 h 6858000"/>
                <a:gd name="connsiteX33" fmla="*/ 6611419 w 9107210"/>
                <a:gd name="connsiteY33" fmla="*/ 6219317 h 6858000"/>
                <a:gd name="connsiteX34" fmla="*/ 6757678 w 9107210"/>
                <a:gd name="connsiteY34" fmla="*/ 6068228 h 6858000"/>
                <a:gd name="connsiteX35" fmla="*/ 6833713 w 9107210"/>
                <a:gd name="connsiteY35" fmla="*/ 5994061 h 6858000"/>
                <a:gd name="connsiteX36" fmla="*/ 6915148 w 9107210"/>
                <a:gd name="connsiteY36" fmla="*/ 5918812 h 6858000"/>
                <a:gd name="connsiteX37" fmla="*/ 7276311 w 9107210"/>
                <a:gd name="connsiteY37" fmla="*/ 5650229 h 6858000"/>
                <a:gd name="connsiteX38" fmla="*/ 7664942 w 9107210"/>
                <a:gd name="connsiteY38" fmla="*/ 5445681 h 6858000"/>
                <a:gd name="connsiteX39" fmla="*/ 7848505 w 9107210"/>
                <a:gd name="connsiteY39" fmla="*/ 5358333 h 6858000"/>
                <a:gd name="connsiteX40" fmla="*/ 8011785 w 9107210"/>
                <a:gd name="connsiteY40" fmla="*/ 5267788 h 6858000"/>
                <a:gd name="connsiteX41" fmla="*/ 8260273 w 9107210"/>
                <a:gd name="connsiteY41" fmla="*/ 5034370 h 6858000"/>
                <a:gd name="connsiteX42" fmla="*/ 8417589 w 9107210"/>
                <a:gd name="connsiteY42" fmla="*/ 4714488 h 6858000"/>
                <a:gd name="connsiteX43" fmla="*/ 8495000 w 9107210"/>
                <a:gd name="connsiteY43" fmla="*/ 4346409 h 6858000"/>
                <a:gd name="connsiteX44" fmla="*/ 8508556 w 9107210"/>
                <a:gd name="connsiteY44" fmla="*/ 3971101 h 6858000"/>
                <a:gd name="connsiteX45" fmla="*/ 8483330 w 9107210"/>
                <a:gd name="connsiteY45" fmla="*/ 3600710 h 6858000"/>
                <a:gd name="connsiteX46" fmla="*/ 8425336 w 9107210"/>
                <a:gd name="connsiteY46" fmla="*/ 3236121 h 6858000"/>
                <a:gd name="connsiteX47" fmla="*/ 8334575 w 9107210"/>
                <a:gd name="connsiteY47" fmla="*/ 2877977 h 6858000"/>
                <a:gd name="connsiteX48" fmla="*/ 8087513 w 9107210"/>
                <a:gd name="connsiteY48" fmla="*/ 2174622 h 6858000"/>
                <a:gd name="connsiteX49" fmla="*/ 7723650 w 9107210"/>
                <a:gd name="connsiteY49" fmla="*/ 1507613 h 6858000"/>
                <a:gd name="connsiteX50" fmla="*/ 7501815 w 9107210"/>
                <a:gd name="connsiteY50" fmla="*/ 1192947 h 6858000"/>
                <a:gd name="connsiteX51" fmla="*/ 7254399 w 9107210"/>
                <a:gd name="connsiteY51" fmla="*/ 894361 h 6858000"/>
                <a:gd name="connsiteX52" fmla="*/ 6689339 w 9107210"/>
                <a:gd name="connsiteY52" fmla="*/ 354046 h 6858000"/>
                <a:gd name="connsiteX53" fmla="*/ 6206651 w 9107210"/>
                <a:gd name="connsiteY53" fmla="*/ 12626 h 6858000"/>
                <a:gd name="connsiteX54" fmla="*/ 1827105 w 9107210"/>
                <a:gd name="connsiteY54" fmla="*/ 0 h 6858000"/>
                <a:gd name="connsiteX55" fmla="*/ 2807607 w 9107210"/>
                <a:gd name="connsiteY55" fmla="*/ 0 h 6858000"/>
                <a:gd name="connsiteX56" fmla="*/ 2667958 w 9107210"/>
                <a:gd name="connsiteY56" fmla="*/ 88235 h 6858000"/>
                <a:gd name="connsiteX57" fmla="*/ 2354723 w 9107210"/>
                <a:gd name="connsiteY57" fmla="*/ 314947 h 6858000"/>
                <a:gd name="connsiteX58" fmla="*/ 2059963 w 9107210"/>
                <a:gd name="connsiteY58" fmla="*/ 561545 h 6858000"/>
                <a:gd name="connsiteX59" fmla="*/ 1780798 w 9107210"/>
                <a:gd name="connsiteY59" fmla="*/ 824425 h 6858000"/>
                <a:gd name="connsiteX60" fmla="*/ 954714 w 9107210"/>
                <a:gd name="connsiteY60" fmla="*/ 2094309 h 6858000"/>
                <a:gd name="connsiteX61" fmla="*/ 732676 w 9107210"/>
                <a:gd name="connsiteY61" fmla="*/ 2813646 h 6858000"/>
                <a:gd name="connsiteX62" fmla="*/ 673867 w 9107210"/>
                <a:gd name="connsiteY62" fmla="*/ 3183989 h 6858000"/>
                <a:gd name="connsiteX63" fmla="*/ 647621 w 9107210"/>
                <a:gd name="connsiteY63" fmla="*/ 3557281 h 6858000"/>
                <a:gd name="connsiteX64" fmla="*/ 653381 w 9107210"/>
                <a:gd name="connsiteY64" fmla="*/ 3931214 h 6858000"/>
                <a:gd name="connsiteX65" fmla="*/ 690428 w 9107210"/>
                <a:gd name="connsiteY65" fmla="*/ 4303719 h 6858000"/>
                <a:gd name="connsiteX66" fmla="*/ 871801 w 9107210"/>
                <a:gd name="connsiteY66" fmla="*/ 5033041 h 6858000"/>
                <a:gd name="connsiteX67" fmla="*/ 1197749 w 9107210"/>
                <a:gd name="connsiteY67" fmla="*/ 5718494 h 6858000"/>
                <a:gd name="connsiteX68" fmla="*/ 1411480 w 9107210"/>
                <a:gd name="connsiteY68" fmla="*/ 6036703 h 6858000"/>
                <a:gd name="connsiteX69" fmla="*/ 1530170 w 9107210"/>
                <a:gd name="connsiteY69" fmla="*/ 6188430 h 6858000"/>
                <a:gd name="connsiteX70" fmla="*/ 1657165 w 9107210"/>
                <a:gd name="connsiteY70" fmla="*/ 6335385 h 6858000"/>
                <a:gd name="connsiteX71" fmla="*/ 1931343 w 9107210"/>
                <a:gd name="connsiteY71" fmla="*/ 6612896 h 6858000"/>
                <a:gd name="connsiteX72" fmla="*/ 2220133 w 9107210"/>
                <a:gd name="connsiteY72" fmla="*/ 6858000 h 6858000"/>
                <a:gd name="connsiteX73" fmla="*/ 1539862 w 9107210"/>
                <a:gd name="connsiteY73" fmla="*/ 6858000 h 6858000"/>
                <a:gd name="connsiteX74" fmla="*/ 1307111 w 9107210"/>
                <a:gd name="connsiteY74" fmla="*/ 6648873 h 6858000"/>
                <a:gd name="connsiteX75" fmla="*/ 750258 w 9107210"/>
                <a:gd name="connsiteY75" fmla="*/ 5987570 h 6858000"/>
                <a:gd name="connsiteX76" fmla="*/ 335382 w 9107210"/>
                <a:gd name="connsiteY76" fmla="*/ 5229279 h 6858000"/>
                <a:gd name="connsiteX77" fmla="*/ 79351 w 9107210"/>
                <a:gd name="connsiteY77" fmla="*/ 4403854 h 6858000"/>
                <a:gd name="connsiteX78" fmla="*/ 16007 w 9107210"/>
                <a:gd name="connsiteY78" fmla="*/ 3975723 h 6858000"/>
                <a:gd name="connsiteX79" fmla="*/ 871 w 9107210"/>
                <a:gd name="connsiteY79" fmla="*/ 3543362 h 6858000"/>
                <a:gd name="connsiteX80" fmla="*/ 32519 w 9107210"/>
                <a:gd name="connsiteY80" fmla="*/ 3112085 h 6858000"/>
                <a:gd name="connsiteX81" fmla="*/ 108502 w 9107210"/>
                <a:gd name="connsiteY81" fmla="*/ 2686511 h 6858000"/>
                <a:gd name="connsiteX82" fmla="*/ 378239 w 9107210"/>
                <a:gd name="connsiteY82" fmla="*/ 1865955 h 6858000"/>
                <a:gd name="connsiteX83" fmla="*/ 1343701 w 9107210"/>
                <a:gd name="connsiteY83" fmla="*/ 431508 h 6858000"/>
                <a:gd name="connsiteX84" fmla="*/ 1661853 w 9107210"/>
                <a:gd name="connsiteY84" fmla="*/ 130268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Lst>
              <a:rect l="l" t="t" r="r" b="b"/>
              <a:pathLst>
                <a:path w="9107210" h="6858000">
                  <a:moveTo>
                    <a:pt x="6184722" y="0"/>
                  </a:moveTo>
                  <a:lnTo>
                    <a:pt x="6985680" y="0"/>
                  </a:lnTo>
                  <a:lnTo>
                    <a:pt x="7324323" y="247136"/>
                  </a:lnTo>
                  <a:cubicBezTo>
                    <a:pt x="7437502" y="336500"/>
                    <a:pt x="7547171" y="430254"/>
                    <a:pt x="7652712" y="528495"/>
                  </a:cubicBezTo>
                  <a:cubicBezTo>
                    <a:pt x="7863743" y="724929"/>
                    <a:pt x="8060097" y="937593"/>
                    <a:pt x="8236677" y="1166289"/>
                  </a:cubicBezTo>
                  <a:cubicBezTo>
                    <a:pt x="8413818" y="1394594"/>
                    <a:pt x="8570168" y="1639471"/>
                    <a:pt x="8704298" y="1897038"/>
                  </a:cubicBezTo>
                  <a:cubicBezTo>
                    <a:pt x="8770803" y="2026141"/>
                    <a:pt x="8830836" y="2158786"/>
                    <a:pt x="8885160" y="2294087"/>
                  </a:cubicBezTo>
                  <a:cubicBezTo>
                    <a:pt x="8898360" y="2328071"/>
                    <a:pt x="8912169" y="2361810"/>
                    <a:pt x="8924247" y="2396286"/>
                  </a:cubicBezTo>
                  <a:lnTo>
                    <a:pt x="8960022" y="2499767"/>
                  </a:lnTo>
                  <a:lnTo>
                    <a:pt x="8991720" y="2604671"/>
                  </a:lnTo>
                  <a:cubicBezTo>
                    <a:pt x="9002116" y="2639690"/>
                    <a:pt x="9010474" y="2675346"/>
                    <a:pt x="9019646" y="2710708"/>
                  </a:cubicBezTo>
                  <a:cubicBezTo>
                    <a:pt x="9089055" y="2995079"/>
                    <a:pt x="9113620" y="3289927"/>
                    <a:pt x="9105822" y="3582266"/>
                  </a:cubicBezTo>
                  <a:cubicBezTo>
                    <a:pt x="9101796" y="3728484"/>
                    <a:pt x="9085744" y="3874458"/>
                    <a:pt x="9057716" y="4017873"/>
                  </a:cubicBezTo>
                  <a:cubicBezTo>
                    <a:pt x="9029534" y="4161336"/>
                    <a:pt x="8990497" y="4302046"/>
                    <a:pt x="8945600" y="4439659"/>
                  </a:cubicBezTo>
                  <a:cubicBezTo>
                    <a:pt x="8900857" y="4577566"/>
                    <a:pt x="8852901" y="4711784"/>
                    <a:pt x="8796080" y="4847428"/>
                  </a:cubicBezTo>
                  <a:cubicBezTo>
                    <a:pt x="8767695" y="4915152"/>
                    <a:pt x="8737016" y="4982926"/>
                    <a:pt x="8702056" y="5050108"/>
                  </a:cubicBezTo>
                  <a:cubicBezTo>
                    <a:pt x="8666485" y="5116997"/>
                    <a:pt x="8627347" y="5183687"/>
                    <a:pt x="8581125" y="5247525"/>
                  </a:cubicBezTo>
                  <a:cubicBezTo>
                    <a:pt x="8535565" y="5311660"/>
                    <a:pt x="8483534" y="5373185"/>
                    <a:pt x="8426254" y="5429647"/>
                  </a:cubicBezTo>
                  <a:cubicBezTo>
                    <a:pt x="8397512" y="5457779"/>
                    <a:pt x="8367801" y="5484879"/>
                    <a:pt x="8337174" y="5510552"/>
                  </a:cubicBezTo>
                  <a:cubicBezTo>
                    <a:pt x="8306444" y="5536077"/>
                    <a:pt x="8274899" y="5560029"/>
                    <a:pt x="8243200" y="5582948"/>
                  </a:cubicBezTo>
                  <a:cubicBezTo>
                    <a:pt x="8115543" y="5674574"/>
                    <a:pt x="7986203" y="5743233"/>
                    <a:pt x="7868330" y="5811104"/>
                  </a:cubicBezTo>
                  <a:cubicBezTo>
                    <a:pt x="7749844" y="5878385"/>
                    <a:pt x="7640685" y="5945126"/>
                    <a:pt x="7538916" y="6018899"/>
                  </a:cubicBezTo>
                  <a:cubicBezTo>
                    <a:pt x="7487749" y="6055392"/>
                    <a:pt x="7438777" y="6093950"/>
                    <a:pt x="7391280" y="6134132"/>
                  </a:cubicBezTo>
                  <a:cubicBezTo>
                    <a:pt x="7343427" y="6173921"/>
                    <a:pt x="7297511" y="6215922"/>
                    <a:pt x="7252511" y="6259105"/>
                  </a:cubicBezTo>
                  <a:cubicBezTo>
                    <a:pt x="7229784" y="6280990"/>
                    <a:pt x="7208635" y="6302433"/>
                    <a:pt x="7185601" y="6325894"/>
                  </a:cubicBezTo>
                  <a:lnTo>
                    <a:pt x="7116651" y="6397010"/>
                  </a:lnTo>
                  <a:lnTo>
                    <a:pt x="6978545" y="6541607"/>
                  </a:lnTo>
                  <a:cubicBezTo>
                    <a:pt x="6885693" y="6638397"/>
                    <a:pt x="6789885" y="6734943"/>
                    <a:pt x="6693009" y="6832716"/>
                  </a:cubicBezTo>
                  <a:lnTo>
                    <a:pt x="6667488" y="6858000"/>
                  </a:lnTo>
                  <a:lnTo>
                    <a:pt x="6056793" y="6858000"/>
                  </a:lnTo>
                  <a:lnTo>
                    <a:pt x="6077345" y="6835420"/>
                  </a:lnTo>
                  <a:cubicBezTo>
                    <a:pt x="6121427" y="6785747"/>
                    <a:pt x="6164948" y="6735090"/>
                    <a:pt x="6208519" y="6683989"/>
                  </a:cubicBezTo>
                  <a:lnTo>
                    <a:pt x="6340001" y="6529852"/>
                  </a:lnTo>
                  <a:cubicBezTo>
                    <a:pt x="6428315" y="6426667"/>
                    <a:pt x="6516733" y="6321417"/>
                    <a:pt x="6611419" y="6219317"/>
                  </a:cubicBezTo>
                  <a:cubicBezTo>
                    <a:pt x="6658864" y="6168363"/>
                    <a:pt x="6707584" y="6117950"/>
                    <a:pt x="6757678" y="6068228"/>
                  </a:cubicBezTo>
                  <a:lnTo>
                    <a:pt x="6833713" y="5994061"/>
                  </a:lnTo>
                  <a:cubicBezTo>
                    <a:pt x="6859346" y="5969422"/>
                    <a:pt x="6887579" y="5943404"/>
                    <a:pt x="6915148" y="5918812"/>
                  </a:cubicBezTo>
                  <a:cubicBezTo>
                    <a:pt x="7026295" y="5819219"/>
                    <a:pt x="7148602" y="5729117"/>
                    <a:pt x="7276311" y="5650229"/>
                  </a:cubicBezTo>
                  <a:cubicBezTo>
                    <a:pt x="7403918" y="5571046"/>
                    <a:pt x="7537794" y="5505190"/>
                    <a:pt x="7664942" y="5445681"/>
                  </a:cubicBezTo>
                  <a:cubicBezTo>
                    <a:pt x="7728491" y="5416024"/>
                    <a:pt x="7790410" y="5387449"/>
                    <a:pt x="7848505" y="5358333"/>
                  </a:cubicBezTo>
                  <a:cubicBezTo>
                    <a:pt x="7906805" y="5329315"/>
                    <a:pt x="7961843" y="5300101"/>
                    <a:pt x="8011785" y="5267788"/>
                  </a:cubicBezTo>
                  <a:cubicBezTo>
                    <a:pt x="8112281" y="5203950"/>
                    <a:pt x="8193615" y="5128111"/>
                    <a:pt x="8260273" y="5034370"/>
                  </a:cubicBezTo>
                  <a:cubicBezTo>
                    <a:pt x="8326370" y="4940776"/>
                    <a:pt x="8378657" y="4831640"/>
                    <a:pt x="8417589" y="4714488"/>
                  </a:cubicBezTo>
                  <a:cubicBezTo>
                    <a:pt x="8456372" y="4597485"/>
                    <a:pt x="8481140" y="4471332"/>
                    <a:pt x="8495000" y="4346409"/>
                  </a:cubicBezTo>
                  <a:cubicBezTo>
                    <a:pt x="8508404" y="4221044"/>
                    <a:pt x="8511359" y="4095482"/>
                    <a:pt x="8508556" y="3971101"/>
                  </a:cubicBezTo>
                  <a:cubicBezTo>
                    <a:pt x="8504530" y="3846571"/>
                    <a:pt x="8495663" y="3723222"/>
                    <a:pt x="8483330" y="3600710"/>
                  </a:cubicBezTo>
                  <a:cubicBezTo>
                    <a:pt x="8470793" y="3478148"/>
                    <a:pt x="8451888" y="3356421"/>
                    <a:pt x="8425336" y="3236121"/>
                  </a:cubicBezTo>
                  <a:cubicBezTo>
                    <a:pt x="8399091" y="3115774"/>
                    <a:pt x="8367801" y="2996655"/>
                    <a:pt x="8334575" y="2877977"/>
                  </a:cubicBezTo>
                  <a:cubicBezTo>
                    <a:pt x="8268222" y="2640772"/>
                    <a:pt x="8190100" y="2404057"/>
                    <a:pt x="8087513" y="2174622"/>
                  </a:cubicBezTo>
                  <a:cubicBezTo>
                    <a:pt x="7985081" y="1945237"/>
                    <a:pt x="7863233" y="1721900"/>
                    <a:pt x="7723650" y="1507613"/>
                  </a:cubicBezTo>
                  <a:cubicBezTo>
                    <a:pt x="7653527" y="1400692"/>
                    <a:pt x="7579684" y="1295589"/>
                    <a:pt x="7501815" y="1192947"/>
                  </a:cubicBezTo>
                  <a:cubicBezTo>
                    <a:pt x="7423844" y="1090353"/>
                    <a:pt x="7340778" y="991103"/>
                    <a:pt x="7254399" y="894361"/>
                  </a:cubicBezTo>
                  <a:cubicBezTo>
                    <a:pt x="7082047" y="700485"/>
                    <a:pt x="6893083" y="519052"/>
                    <a:pt x="6689339" y="354046"/>
                  </a:cubicBezTo>
                  <a:cubicBezTo>
                    <a:pt x="6536914" y="229775"/>
                    <a:pt x="6375602" y="115325"/>
                    <a:pt x="6206651" y="12626"/>
                  </a:cubicBezTo>
                  <a:close/>
                  <a:moveTo>
                    <a:pt x="1827105" y="0"/>
                  </a:moveTo>
                  <a:lnTo>
                    <a:pt x="2807607" y="0"/>
                  </a:lnTo>
                  <a:lnTo>
                    <a:pt x="2667958" y="88235"/>
                  </a:lnTo>
                  <a:cubicBezTo>
                    <a:pt x="2560098" y="159777"/>
                    <a:pt x="2455754" y="235690"/>
                    <a:pt x="2354723" y="314947"/>
                  </a:cubicBezTo>
                  <a:cubicBezTo>
                    <a:pt x="2253464" y="394030"/>
                    <a:pt x="2156943" y="478181"/>
                    <a:pt x="2059963" y="561545"/>
                  </a:cubicBezTo>
                  <a:cubicBezTo>
                    <a:pt x="1962831" y="644811"/>
                    <a:pt x="1868297" y="731322"/>
                    <a:pt x="1780798" y="824425"/>
                  </a:cubicBezTo>
                  <a:cubicBezTo>
                    <a:pt x="1429010" y="1195013"/>
                    <a:pt x="1148011" y="1628455"/>
                    <a:pt x="954714" y="2094309"/>
                  </a:cubicBezTo>
                  <a:cubicBezTo>
                    <a:pt x="857938" y="2327186"/>
                    <a:pt x="783229" y="2568326"/>
                    <a:pt x="732676" y="2813646"/>
                  </a:cubicBezTo>
                  <a:cubicBezTo>
                    <a:pt x="707552" y="2936307"/>
                    <a:pt x="688085" y="3059952"/>
                    <a:pt x="673867" y="3183989"/>
                  </a:cubicBezTo>
                  <a:cubicBezTo>
                    <a:pt x="660056" y="3308075"/>
                    <a:pt x="651341" y="3432605"/>
                    <a:pt x="647621" y="3557281"/>
                  </a:cubicBezTo>
                  <a:cubicBezTo>
                    <a:pt x="644411" y="3681958"/>
                    <a:pt x="645329" y="3806733"/>
                    <a:pt x="653381" y="3931214"/>
                  </a:cubicBezTo>
                  <a:cubicBezTo>
                    <a:pt x="659852" y="4055792"/>
                    <a:pt x="672949" y="4179977"/>
                    <a:pt x="690428" y="4303719"/>
                  </a:cubicBezTo>
                  <a:cubicBezTo>
                    <a:pt x="726408" y="4551057"/>
                    <a:pt x="786440" y="4795835"/>
                    <a:pt x="871801" y="5033041"/>
                  </a:cubicBezTo>
                  <a:cubicBezTo>
                    <a:pt x="957007" y="5270247"/>
                    <a:pt x="1065962" y="5500322"/>
                    <a:pt x="1197749" y="5718494"/>
                  </a:cubicBezTo>
                  <a:cubicBezTo>
                    <a:pt x="1263846" y="5827433"/>
                    <a:pt x="1334937" y="5933813"/>
                    <a:pt x="1411480" y="6036703"/>
                  </a:cubicBezTo>
                  <a:cubicBezTo>
                    <a:pt x="1449548" y="6088295"/>
                    <a:pt x="1489451" y="6138609"/>
                    <a:pt x="1530170" y="6188430"/>
                  </a:cubicBezTo>
                  <a:cubicBezTo>
                    <a:pt x="1571447" y="6238055"/>
                    <a:pt x="1613644" y="6287336"/>
                    <a:pt x="1657165" y="6335385"/>
                  </a:cubicBezTo>
                  <a:cubicBezTo>
                    <a:pt x="1744079" y="6431708"/>
                    <a:pt x="1835644" y="6524282"/>
                    <a:pt x="1931343" y="6612896"/>
                  </a:cubicBezTo>
                  <a:lnTo>
                    <a:pt x="2220133" y="6858000"/>
                  </a:lnTo>
                  <a:lnTo>
                    <a:pt x="1539862" y="6858000"/>
                  </a:lnTo>
                  <a:lnTo>
                    <a:pt x="1307111" y="6648873"/>
                  </a:lnTo>
                  <a:cubicBezTo>
                    <a:pt x="1101839" y="6448063"/>
                    <a:pt x="913180" y="6225465"/>
                    <a:pt x="750258" y="5987570"/>
                  </a:cubicBezTo>
                  <a:cubicBezTo>
                    <a:pt x="587232" y="5749281"/>
                    <a:pt x="448261" y="5494813"/>
                    <a:pt x="335382" y="5229279"/>
                  </a:cubicBezTo>
                  <a:cubicBezTo>
                    <a:pt x="222298" y="4963793"/>
                    <a:pt x="137040" y="4686652"/>
                    <a:pt x="79351" y="4403854"/>
                  </a:cubicBezTo>
                  <a:cubicBezTo>
                    <a:pt x="50150" y="4262456"/>
                    <a:pt x="29767" y="4119385"/>
                    <a:pt x="16007" y="3975723"/>
                  </a:cubicBezTo>
                  <a:cubicBezTo>
                    <a:pt x="3930" y="3831964"/>
                    <a:pt x="-2441" y="3687614"/>
                    <a:pt x="871" y="3543362"/>
                  </a:cubicBezTo>
                  <a:cubicBezTo>
                    <a:pt x="3522" y="3399160"/>
                    <a:pt x="14172" y="3255105"/>
                    <a:pt x="32519" y="3112085"/>
                  </a:cubicBezTo>
                  <a:cubicBezTo>
                    <a:pt x="50508" y="2969014"/>
                    <a:pt x="76090" y="2826925"/>
                    <a:pt x="108502" y="2686511"/>
                  </a:cubicBezTo>
                  <a:cubicBezTo>
                    <a:pt x="173019" y="2405533"/>
                    <a:pt x="263474" y="2130703"/>
                    <a:pt x="378239" y="1865955"/>
                  </a:cubicBezTo>
                  <a:cubicBezTo>
                    <a:pt x="607922" y="1336607"/>
                    <a:pt x="935706" y="848228"/>
                    <a:pt x="1343701" y="431508"/>
                  </a:cubicBezTo>
                  <a:cubicBezTo>
                    <a:pt x="1446133" y="327783"/>
                    <a:pt x="1550910" y="225926"/>
                    <a:pt x="1661853" y="130268"/>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9" name="Freeform: Shape 18">
              <a:extLst>
                <a:ext uri="{FF2B5EF4-FFF2-40B4-BE49-F238E27FC236}">
                  <a16:creationId xmlns:a16="http://schemas.microsoft.com/office/drawing/2014/main" id="{F8C44827-3D81-4FF9-B4A5-5650D1B20A2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318434" y="36937"/>
              <a:ext cx="9747620" cy="6858000"/>
            </a:xfrm>
            <a:custGeom>
              <a:avLst/>
              <a:gdLst>
                <a:gd name="connsiteX0" fmla="*/ 7235453 w 9747620"/>
                <a:gd name="connsiteY0" fmla="*/ 0 h 6858000"/>
                <a:gd name="connsiteX1" fmla="*/ 7548130 w 9747620"/>
                <a:gd name="connsiteY1" fmla="*/ 0 h 6858000"/>
                <a:gd name="connsiteX2" fmla="*/ 7710334 w 9747620"/>
                <a:gd name="connsiteY2" fmla="*/ 111973 h 6858000"/>
                <a:gd name="connsiteX3" fmla="*/ 7889188 w 9747620"/>
                <a:gd name="connsiteY3" fmla="*/ 251542 h 6858000"/>
                <a:gd name="connsiteX4" fmla="*/ 8061828 w 9747620"/>
                <a:gd name="connsiteY4" fmla="*/ 398586 h 6858000"/>
                <a:gd name="connsiteX5" fmla="*/ 8145637 w 9747620"/>
                <a:gd name="connsiteY5" fmla="*/ 474218 h 6858000"/>
                <a:gd name="connsiteX6" fmla="*/ 8187242 w 9747620"/>
                <a:gd name="connsiteY6" fmla="*/ 512753 h 6858000"/>
                <a:gd name="connsiteX7" fmla="*/ 8228402 w 9747620"/>
                <a:gd name="connsiteY7" fmla="*/ 551575 h 6858000"/>
                <a:gd name="connsiteX8" fmla="*/ 8389211 w 9747620"/>
                <a:gd name="connsiteY8" fmla="*/ 710937 h 6858000"/>
                <a:gd name="connsiteX9" fmla="*/ 8467206 w 9747620"/>
                <a:gd name="connsiteY9" fmla="*/ 793088 h 6858000"/>
                <a:gd name="connsiteX10" fmla="*/ 8486791 w 9747620"/>
                <a:gd name="connsiteY10" fmla="*/ 814223 h 6858000"/>
                <a:gd name="connsiteX11" fmla="*/ 8505979 w 9747620"/>
                <a:gd name="connsiteY11" fmla="*/ 835409 h 6858000"/>
                <a:gd name="connsiteX12" fmla="*/ 8543509 w 9747620"/>
                <a:gd name="connsiteY12" fmla="*/ 877346 h 6858000"/>
                <a:gd name="connsiteX13" fmla="*/ 8690549 w 9747620"/>
                <a:gd name="connsiteY13" fmla="*/ 1048978 h 6858000"/>
                <a:gd name="connsiteX14" fmla="*/ 8761732 w 9747620"/>
                <a:gd name="connsiteY14" fmla="*/ 1137502 h 6858000"/>
                <a:gd name="connsiteX15" fmla="*/ 8796379 w 9747620"/>
                <a:gd name="connsiteY15" fmla="*/ 1182077 h 6858000"/>
                <a:gd name="connsiteX16" fmla="*/ 8830678 w 9747620"/>
                <a:gd name="connsiteY16" fmla="*/ 1226986 h 6858000"/>
                <a:gd name="connsiteX17" fmla="*/ 8963353 w 9747620"/>
                <a:gd name="connsiteY17" fmla="*/ 1410936 h 6858000"/>
                <a:gd name="connsiteX18" fmla="*/ 9026483 w 9747620"/>
                <a:gd name="connsiteY18" fmla="*/ 1505499 h 6858000"/>
                <a:gd name="connsiteX19" fmla="*/ 9057004 w 9747620"/>
                <a:gd name="connsiteY19" fmla="*/ 1552613 h 6858000"/>
                <a:gd name="connsiteX20" fmla="*/ 9087278 w 9747620"/>
                <a:gd name="connsiteY20" fmla="*/ 1600542 h 6858000"/>
                <a:gd name="connsiteX21" fmla="*/ 9202851 w 9747620"/>
                <a:gd name="connsiteY21" fmla="*/ 1795515 h 6858000"/>
                <a:gd name="connsiteX22" fmla="*/ 9257332 w 9747620"/>
                <a:gd name="connsiteY22" fmla="*/ 1894920 h 6858000"/>
                <a:gd name="connsiteX23" fmla="*/ 9283778 w 9747620"/>
                <a:gd name="connsiteY23" fmla="*/ 1945436 h 6858000"/>
                <a:gd name="connsiteX24" fmla="*/ 9309428 w 9747620"/>
                <a:gd name="connsiteY24" fmla="*/ 1996193 h 6858000"/>
                <a:gd name="connsiteX25" fmla="*/ 9405714 w 9747620"/>
                <a:gd name="connsiteY25" fmla="*/ 2202191 h 6858000"/>
                <a:gd name="connsiteX26" fmla="*/ 9566524 w 9747620"/>
                <a:gd name="connsiteY26" fmla="*/ 2627653 h 6858000"/>
                <a:gd name="connsiteX27" fmla="*/ 9583573 w 9747620"/>
                <a:gd name="connsiteY27" fmla="*/ 2682195 h 6858000"/>
                <a:gd name="connsiteX28" fmla="*/ 9591974 w 9747620"/>
                <a:gd name="connsiteY28" fmla="*/ 2709707 h 6858000"/>
                <a:gd name="connsiteX29" fmla="*/ 9600027 w 9747620"/>
                <a:gd name="connsiteY29" fmla="*/ 2737650 h 6858000"/>
                <a:gd name="connsiteX30" fmla="*/ 9629803 w 9747620"/>
                <a:gd name="connsiteY30" fmla="*/ 2847694 h 6858000"/>
                <a:gd name="connsiteX31" fmla="*/ 9679909 w 9747620"/>
                <a:gd name="connsiteY31" fmla="*/ 3070131 h 6858000"/>
                <a:gd name="connsiteX32" fmla="*/ 9690498 w 9747620"/>
                <a:gd name="connsiteY32" fmla="*/ 3126159 h 6858000"/>
                <a:gd name="connsiteX33" fmla="*/ 9700390 w 9747620"/>
                <a:gd name="connsiteY33" fmla="*/ 3181805 h 6858000"/>
                <a:gd name="connsiteX34" fmla="*/ 9709685 w 9747620"/>
                <a:gd name="connsiteY34" fmla="*/ 3243392 h 6858000"/>
                <a:gd name="connsiteX35" fmla="*/ 9713016 w 9747620"/>
                <a:gd name="connsiteY35" fmla="*/ 3267597 h 6858000"/>
                <a:gd name="connsiteX36" fmla="*/ 9716844 w 9747620"/>
                <a:gd name="connsiteY36" fmla="*/ 3294437 h 6858000"/>
                <a:gd name="connsiteX37" fmla="*/ 9720820 w 9747620"/>
                <a:gd name="connsiteY37" fmla="*/ 3324488 h 6858000"/>
                <a:gd name="connsiteX38" fmla="*/ 9722709 w 9747620"/>
                <a:gd name="connsiteY38" fmla="*/ 3340737 h 6858000"/>
                <a:gd name="connsiteX39" fmla="*/ 9724301 w 9747620"/>
                <a:gd name="connsiteY39" fmla="*/ 3356361 h 6858000"/>
                <a:gd name="connsiteX40" fmla="*/ 9730166 w 9747620"/>
                <a:gd name="connsiteY40" fmla="*/ 3412197 h 6858000"/>
                <a:gd name="connsiteX41" fmla="*/ 9735783 w 9747620"/>
                <a:gd name="connsiteY41" fmla="*/ 3468083 h 6858000"/>
                <a:gd name="connsiteX42" fmla="*/ 9739760 w 9747620"/>
                <a:gd name="connsiteY42" fmla="*/ 3524399 h 6858000"/>
                <a:gd name="connsiteX43" fmla="*/ 9741748 w 9747620"/>
                <a:gd name="connsiteY43" fmla="*/ 3552580 h 6858000"/>
                <a:gd name="connsiteX44" fmla="*/ 9742742 w 9747620"/>
                <a:gd name="connsiteY44" fmla="*/ 3566672 h 6858000"/>
                <a:gd name="connsiteX45" fmla="*/ 9743488 w 9747620"/>
                <a:gd name="connsiteY45" fmla="*/ 3581865 h 6858000"/>
                <a:gd name="connsiteX46" fmla="*/ 9744731 w 9747620"/>
                <a:gd name="connsiteY46" fmla="*/ 3611341 h 6858000"/>
                <a:gd name="connsiteX47" fmla="*/ 9745725 w 9747620"/>
                <a:gd name="connsiteY47" fmla="*/ 3639715 h 6858000"/>
                <a:gd name="connsiteX48" fmla="*/ 9747613 w 9747620"/>
                <a:gd name="connsiteY48" fmla="*/ 3753786 h 6858000"/>
                <a:gd name="connsiteX49" fmla="*/ 9740405 w 9747620"/>
                <a:gd name="connsiteY49" fmla="*/ 3984609 h 6858000"/>
                <a:gd name="connsiteX50" fmla="*/ 9736329 w 9747620"/>
                <a:gd name="connsiteY50" fmla="*/ 4038434 h 6858000"/>
                <a:gd name="connsiteX51" fmla="*/ 9731408 w 9747620"/>
                <a:gd name="connsiteY51" fmla="*/ 4099446 h 6858000"/>
                <a:gd name="connsiteX52" fmla="*/ 9717987 w 9747620"/>
                <a:gd name="connsiteY52" fmla="*/ 4213325 h 6858000"/>
                <a:gd name="connsiteX53" fmla="*/ 9716297 w 9747620"/>
                <a:gd name="connsiteY53" fmla="*/ 4227129 h 6858000"/>
                <a:gd name="connsiteX54" fmla="*/ 9714110 w 9747620"/>
                <a:gd name="connsiteY54" fmla="*/ 4240981 h 6858000"/>
                <a:gd name="connsiteX55" fmla="*/ 9709785 w 9747620"/>
                <a:gd name="connsiteY55" fmla="*/ 4268731 h 6858000"/>
                <a:gd name="connsiteX56" fmla="*/ 9701086 w 9747620"/>
                <a:gd name="connsiteY56" fmla="*/ 4324185 h 6858000"/>
                <a:gd name="connsiteX57" fmla="*/ 9698699 w 9747620"/>
                <a:gd name="connsiteY57" fmla="*/ 4338994 h 6858000"/>
                <a:gd name="connsiteX58" fmla="*/ 9695966 w 9747620"/>
                <a:gd name="connsiteY58" fmla="*/ 4355050 h 6858000"/>
                <a:gd name="connsiteX59" fmla="*/ 9690299 w 9747620"/>
                <a:gd name="connsiteY59" fmla="*/ 4385054 h 6858000"/>
                <a:gd name="connsiteX60" fmla="*/ 9679909 w 9747620"/>
                <a:gd name="connsiteY60" fmla="*/ 4437919 h 6858000"/>
                <a:gd name="connsiteX61" fmla="*/ 9673647 w 9747620"/>
                <a:gd name="connsiteY61" fmla="*/ 4468162 h 6858000"/>
                <a:gd name="connsiteX62" fmla="*/ 9667532 w 9747620"/>
                <a:gd name="connsiteY62" fmla="*/ 4496296 h 6858000"/>
                <a:gd name="connsiteX63" fmla="*/ 9654658 w 9747620"/>
                <a:gd name="connsiteY63" fmla="*/ 4552277 h 6858000"/>
                <a:gd name="connsiteX64" fmla="*/ 9625876 w 9747620"/>
                <a:gd name="connsiteY64" fmla="*/ 4664478 h 6858000"/>
                <a:gd name="connsiteX65" fmla="*/ 9552803 w 9747620"/>
                <a:gd name="connsiteY65" fmla="*/ 4888737 h 6858000"/>
                <a:gd name="connsiteX66" fmla="*/ 9452639 w 9747620"/>
                <a:gd name="connsiteY66" fmla="*/ 5110934 h 6858000"/>
                <a:gd name="connsiteX67" fmla="*/ 9388017 w 9747620"/>
                <a:gd name="connsiteY67" fmla="*/ 5220020 h 6858000"/>
                <a:gd name="connsiteX68" fmla="*/ 9370073 w 9747620"/>
                <a:gd name="connsiteY68" fmla="*/ 5246811 h 6858000"/>
                <a:gd name="connsiteX69" fmla="*/ 9360926 w 9747620"/>
                <a:gd name="connsiteY69" fmla="*/ 5260040 h 6858000"/>
                <a:gd name="connsiteX70" fmla="*/ 9351829 w 9747620"/>
                <a:gd name="connsiteY70" fmla="*/ 5272646 h 6858000"/>
                <a:gd name="connsiteX71" fmla="*/ 9313305 w 9747620"/>
                <a:gd name="connsiteY71" fmla="*/ 5323881 h 6858000"/>
                <a:gd name="connsiteX72" fmla="*/ 9130375 w 9747620"/>
                <a:gd name="connsiteY72" fmla="*/ 5510802 h 6858000"/>
                <a:gd name="connsiteX73" fmla="*/ 9028422 w 9747620"/>
                <a:gd name="connsiteY73" fmla="*/ 5588878 h 6858000"/>
                <a:gd name="connsiteX74" fmla="*/ 9002424 w 9747620"/>
                <a:gd name="connsiteY74" fmla="*/ 5606707 h 6858000"/>
                <a:gd name="connsiteX75" fmla="*/ 8976525 w 9747620"/>
                <a:gd name="connsiteY75" fmla="*/ 5623866 h 6858000"/>
                <a:gd name="connsiteX76" fmla="*/ 8924181 w 9747620"/>
                <a:gd name="connsiteY76" fmla="*/ 5656793 h 6858000"/>
                <a:gd name="connsiteX77" fmla="*/ 8717291 w 9747620"/>
                <a:gd name="connsiteY77" fmla="*/ 5771582 h 6858000"/>
                <a:gd name="connsiteX78" fmla="*/ 8617129 w 9747620"/>
                <a:gd name="connsiteY78" fmla="*/ 5823105 h 6858000"/>
                <a:gd name="connsiteX79" fmla="*/ 8518207 w 9747620"/>
                <a:gd name="connsiteY79" fmla="*/ 5873671 h 6858000"/>
                <a:gd name="connsiteX80" fmla="*/ 8150558 w 9747620"/>
                <a:gd name="connsiteY80" fmla="*/ 6086761 h 6858000"/>
                <a:gd name="connsiteX81" fmla="*/ 7979410 w 9747620"/>
                <a:gd name="connsiteY81" fmla="*/ 6207158 h 6858000"/>
                <a:gd name="connsiteX82" fmla="*/ 7938300 w 9747620"/>
                <a:gd name="connsiteY82" fmla="*/ 6238887 h 6858000"/>
                <a:gd name="connsiteX83" fmla="*/ 7897936 w 9747620"/>
                <a:gd name="connsiteY83" fmla="*/ 6271286 h 6858000"/>
                <a:gd name="connsiteX84" fmla="*/ 7858367 w 9747620"/>
                <a:gd name="connsiteY84" fmla="*/ 6304357 h 6858000"/>
                <a:gd name="connsiteX85" fmla="*/ 7819048 w 9747620"/>
                <a:gd name="connsiteY85" fmla="*/ 6338770 h 6858000"/>
                <a:gd name="connsiteX86" fmla="*/ 7778882 w 9747620"/>
                <a:gd name="connsiteY86" fmla="*/ 6374477 h 6858000"/>
                <a:gd name="connsiteX87" fmla="*/ 7739563 w 9747620"/>
                <a:gd name="connsiteY87" fmla="*/ 6410328 h 6858000"/>
                <a:gd name="connsiteX88" fmla="*/ 7660824 w 9747620"/>
                <a:gd name="connsiteY88" fmla="*/ 6484138 h 6858000"/>
                <a:gd name="connsiteX89" fmla="*/ 7502302 w 9747620"/>
                <a:gd name="connsiteY89" fmla="*/ 6636360 h 6858000"/>
                <a:gd name="connsiteX90" fmla="*/ 7273394 w 9747620"/>
                <a:gd name="connsiteY90" fmla="*/ 6858000 h 6858000"/>
                <a:gd name="connsiteX91" fmla="*/ 6780690 w 9747620"/>
                <a:gd name="connsiteY91" fmla="*/ 6858000 h 6858000"/>
                <a:gd name="connsiteX92" fmla="*/ 6854939 w 9747620"/>
                <a:gd name="connsiteY92" fmla="*/ 6783597 h 6858000"/>
                <a:gd name="connsiteX93" fmla="*/ 6932087 w 9747620"/>
                <a:gd name="connsiteY93" fmla="*/ 6705809 h 6858000"/>
                <a:gd name="connsiteX94" fmla="*/ 7241130 w 9747620"/>
                <a:gd name="connsiteY94" fmla="*/ 6390965 h 6858000"/>
                <a:gd name="connsiteX95" fmla="*/ 7397564 w 9747620"/>
                <a:gd name="connsiteY95" fmla="*/ 6233087 h 6858000"/>
                <a:gd name="connsiteX96" fmla="*/ 7478142 w 9747620"/>
                <a:gd name="connsiteY96" fmla="*/ 6153670 h 6858000"/>
                <a:gd name="connsiteX97" fmla="*/ 7519600 w 9747620"/>
                <a:gd name="connsiteY97" fmla="*/ 6113937 h 6858000"/>
                <a:gd name="connsiteX98" fmla="*/ 7561207 w 9747620"/>
                <a:gd name="connsiteY98" fmla="*/ 6075067 h 6858000"/>
                <a:gd name="connsiteX99" fmla="*/ 7604204 w 9747620"/>
                <a:gd name="connsiteY99" fmla="*/ 6035526 h 6858000"/>
                <a:gd name="connsiteX100" fmla="*/ 7648644 w 9747620"/>
                <a:gd name="connsiteY100" fmla="*/ 5996416 h 6858000"/>
                <a:gd name="connsiteX101" fmla="*/ 7693830 w 9747620"/>
                <a:gd name="connsiteY101" fmla="*/ 5958264 h 6858000"/>
                <a:gd name="connsiteX102" fmla="*/ 7739662 w 9747620"/>
                <a:gd name="connsiteY102" fmla="*/ 5921073 h 6858000"/>
                <a:gd name="connsiteX103" fmla="*/ 7928458 w 9747620"/>
                <a:gd name="connsiteY103" fmla="*/ 5781025 h 6858000"/>
                <a:gd name="connsiteX104" fmla="*/ 8325882 w 9747620"/>
                <a:gd name="connsiteY104" fmla="*/ 5537450 h 6858000"/>
                <a:gd name="connsiteX105" fmla="*/ 8424555 w 9747620"/>
                <a:gd name="connsiteY105" fmla="*/ 5484106 h 6858000"/>
                <a:gd name="connsiteX106" fmla="*/ 8521737 w 9747620"/>
                <a:gd name="connsiteY106" fmla="*/ 5431289 h 6858000"/>
                <a:gd name="connsiteX107" fmla="*/ 8702677 w 9747620"/>
                <a:gd name="connsiteY107" fmla="*/ 5325942 h 6858000"/>
                <a:gd name="connsiteX108" fmla="*/ 8743986 w 9747620"/>
                <a:gd name="connsiteY108" fmla="*/ 5298717 h 6858000"/>
                <a:gd name="connsiteX109" fmla="*/ 8764167 w 9747620"/>
                <a:gd name="connsiteY109" fmla="*/ 5284723 h 6858000"/>
                <a:gd name="connsiteX110" fmla="*/ 8783704 w 9747620"/>
                <a:gd name="connsiteY110" fmla="*/ 5270679 h 6858000"/>
                <a:gd name="connsiteX111" fmla="*/ 8856776 w 9747620"/>
                <a:gd name="connsiteY111" fmla="*/ 5212399 h 6858000"/>
                <a:gd name="connsiteX112" fmla="*/ 8979856 w 9747620"/>
                <a:gd name="connsiteY112" fmla="*/ 5082081 h 6858000"/>
                <a:gd name="connsiteX113" fmla="*/ 9006699 w 9747620"/>
                <a:gd name="connsiteY113" fmla="*/ 5044984 h 6858000"/>
                <a:gd name="connsiteX114" fmla="*/ 9013509 w 9747620"/>
                <a:gd name="connsiteY114" fmla="*/ 5035254 h 6858000"/>
                <a:gd name="connsiteX115" fmla="*/ 9019773 w 9747620"/>
                <a:gd name="connsiteY115" fmla="*/ 5025812 h 6858000"/>
                <a:gd name="connsiteX116" fmla="*/ 9032050 w 9747620"/>
                <a:gd name="connsiteY116" fmla="*/ 5006833 h 6858000"/>
                <a:gd name="connsiteX117" fmla="*/ 9077733 w 9747620"/>
                <a:gd name="connsiteY117" fmla="*/ 4926839 h 6858000"/>
                <a:gd name="connsiteX118" fmla="*/ 9154285 w 9747620"/>
                <a:gd name="connsiteY118" fmla="*/ 4750223 h 6858000"/>
                <a:gd name="connsiteX119" fmla="*/ 9213936 w 9747620"/>
                <a:gd name="connsiteY119" fmla="*/ 4559945 h 6858000"/>
                <a:gd name="connsiteX120" fmla="*/ 9238592 w 9747620"/>
                <a:gd name="connsiteY120" fmla="*/ 4461357 h 6858000"/>
                <a:gd name="connsiteX121" fmla="*/ 9249776 w 9747620"/>
                <a:gd name="connsiteY121" fmla="*/ 4411319 h 6858000"/>
                <a:gd name="connsiteX122" fmla="*/ 9255046 w 9747620"/>
                <a:gd name="connsiteY122" fmla="*/ 4386299 h 6858000"/>
                <a:gd name="connsiteX123" fmla="*/ 9259718 w 9747620"/>
                <a:gd name="connsiteY123" fmla="*/ 4363342 h 6858000"/>
                <a:gd name="connsiteX124" fmla="*/ 9269959 w 9747620"/>
                <a:gd name="connsiteY124" fmla="*/ 4309566 h 6858000"/>
                <a:gd name="connsiteX125" fmla="*/ 9274233 w 9747620"/>
                <a:gd name="connsiteY125" fmla="*/ 4286176 h 6858000"/>
                <a:gd name="connsiteX126" fmla="*/ 9276022 w 9747620"/>
                <a:gd name="connsiteY126" fmla="*/ 4275489 h 6858000"/>
                <a:gd name="connsiteX127" fmla="*/ 9277861 w 9747620"/>
                <a:gd name="connsiteY127" fmla="*/ 4263506 h 6858000"/>
                <a:gd name="connsiteX128" fmla="*/ 9286014 w 9747620"/>
                <a:gd name="connsiteY128" fmla="*/ 4211696 h 6858000"/>
                <a:gd name="connsiteX129" fmla="*/ 9290092 w 9747620"/>
                <a:gd name="connsiteY129" fmla="*/ 4185767 h 6858000"/>
                <a:gd name="connsiteX130" fmla="*/ 9292128 w 9747620"/>
                <a:gd name="connsiteY130" fmla="*/ 4172826 h 6858000"/>
                <a:gd name="connsiteX131" fmla="*/ 9293720 w 9747620"/>
                <a:gd name="connsiteY131" fmla="*/ 4159693 h 6858000"/>
                <a:gd name="connsiteX132" fmla="*/ 9305650 w 9747620"/>
                <a:gd name="connsiteY132" fmla="*/ 4057941 h 6858000"/>
                <a:gd name="connsiteX133" fmla="*/ 9309378 w 9747620"/>
                <a:gd name="connsiteY133" fmla="*/ 4010779 h 6858000"/>
                <a:gd name="connsiteX134" fmla="*/ 9313454 w 9747620"/>
                <a:gd name="connsiteY134" fmla="*/ 3956428 h 6858000"/>
                <a:gd name="connsiteX135" fmla="*/ 9320811 w 9747620"/>
                <a:gd name="connsiteY135" fmla="*/ 3753546 h 6858000"/>
                <a:gd name="connsiteX136" fmla="*/ 9319617 w 9747620"/>
                <a:gd name="connsiteY136" fmla="*/ 3650643 h 6858000"/>
                <a:gd name="connsiteX137" fmla="*/ 9318176 w 9747620"/>
                <a:gd name="connsiteY137" fmla="*/ 3600030 h 6858000"/>
                <a:gd name="connsiteX138" fmla="*/ 9317778 w 9747620"/>
                <a:gd name="connsiteY138" fmla="*/ 3588096 h 6858000"/>
                <a:gd name="connsiteX139" fmla="*/ 9316983 w 9747620"/>
                <a:gd name="connsiteY139" fmla="*/ 3575107 h 6858000"/>
                <a:gd name="connsiteX140" fmla="*/ 9315443 w 9747620"/>
                <a:gd name="connsiteY140" fmla="*/ 3549130 h 6858000"/>
                <a:gd name="connsiteX141" fmla="*/ 9312311 w 9747620"/>
                <a:gd name="connsiteY141" fmla="*/ 3497176 h 6858000"/>
                <a:gd name="connsiteX142" fmla="*/ 9307587 w 9747620"/>
                <a:gd name="connsiteY142" fmla="*/ 3445029 h 6858000"/>
                <a:gd name="connsiteX143" fmla="*/ 9302618 w 9747620"/>
                <a:gd name="connsiteY143" fmla="*/ 3392835 h 6858000"/>
                <a:gd name="connsiteX144" fmla="*/ 9301574 w 9747620"/>
                <a:gd name="connsiteY144" fmla="*/ 3381476 h 6858000"/>
                <a:gd name="connsiteX145" fmla="*/ 9300430 w 9747620"/>
                <a:gd name="connsiteY145" fmla="*/ 3370740 h 6858000"/>
                <a:gd name="connsiteX146" fmla="*/ 9297547 w 9747620"/>
                <a:gd name="connsiteY146" fmla="*/ 3346966 h 6858000"/>
                <a:gd name="connsiteX147" fmla="*/ 9294017 w 9747620"/>
                <a:gd name="connsiteY147" fmla="*/ 3320030 h 6858000"/>
                <a:gd name="connsiteX148" fmla="*/ 9290439 w 9747620"/>
                <a:gd name="connsiteY148" fmla="*/ 3290410 h 6858000"/>
                <a:gd name="connsiteX149" fmla="*/ 9284275 w 9747620"/>
                <a:gd name="connsiteY149" fmla="*/ 3244544 h 6858000"/>
                <a:gd name="connsiteX150" fmla="*/ 9275974 w 9747620"/>
                <a:gd name="connsiteY150" fmla="*/ 3193116 h 6858000"/>
                <a:gd name="connsiteX151" fmla="*/ 9267224 w 9747620"/>
                <a:gd name="connsiteY151" fmla="*/ 3142264 h 6858000"/>
                <a:gd name="connsiteX152" fmla="*/ 9225320 w 9747620"/>
                <a:gd name="connsiteY152" fmla="*/ 2939909 h 6858000"/>
                <a:gd name="connsiteX153" fmla="*/ 9200466 w 9747620"/>
                <a:gd name="connsiteY153" fmla="*/ 2839449 h 6858000"/>
                <a:gd name="connsiteX154" fmla="*/ 9193953 w 9747620"/>
                <a:gd name="connsiteY154" fmla="*/ 2814958 h 6858000"/>
                <a:gd name="connsiteX155" fmla="*/ 9186993 w 9747620"/>
                <a:gd name="connsiteY155" fmla="*/ 2790276 h 6858000"/>
                <a:gd name="connsiteX156" fmla="*/ 9172628 w 9747620"/>
                <a:gd name="connsiteY156" fmla="*/ 2740621 h 6858000"/>
                <a:gd name="connsiteX157" fmla="*/ 9035082 w 9747620"/>
                <a:gd name="connsiteY157" fmla="*/ 2347463 h 6858000"/>
                <a:gd name="connsiteX158" fmla="*/ 8952118 w 9747620"/>
                <a:gd name="connsiteY158" fmla="*/ 2155413 h 6858000"/>
                <a:gd name="connsiteX159" fmla="*/ 8929948 w 9747620"/>
                <a:gd name="connsiteY159" fmla="*/ 2107915 h 6858000"/>
                <a:gd name="connsiteX160" fmla="*/ 8907429 w 9747620"/>
                <a:gd name="connsiteY160" fmla="*/ 2060753 h 6858000"/>
                <a:gd name="connsiteX161" fmla="*/ 8860404 w 9747620"/>
                <a:gd name="connsiteY161" fmla="*/ 1966478 h 6858000"/>
                <a:gd name="connsiteX162" fmla="*/ 8760788 w 9747620"/>
                <a:gd name="connsiteY162" fmla="*/ 1780274 h 6858000"/>
                <a:gd name="connsiteX163" fmla="*/ 8734740 w 9747620"/>
                <a:gd name="connsiteY163" fmla="*/ 1734311 h 6858000"/>
                <a:gd name="connsiteX164" fmla="*/ 8708046 w 9747620"/>
                <a:gd name="connsiteY164" fmla="*/ 1687963 h 6858000"/>
                <a:gd name="connsiteX165" fmla="*/ 8654062 w 9747620"/>
                <a:gd name="connsiteY165" fmla="*/ 1597234 h 6858000"/>
                <a:gd name="connsiteX166" fmla="*/ 8540278 w 9747620"/>
                <a:gd name="connsiteY166" fmla="*/ 1418077 h 6858000"/>
                <a:gd name="connsiteX167" fmla="*/ 8510701 w 9747620"/>
                <a:gd name="connsiteY167" fmla="*/ 1373695 h 6858000"/>
                <a:gd name="connsiteX168" fmla="*/ 8480676 w 9747620"/>
                <a:gd name="connsiteY168" fmla="*/ 1329457 h 6858000"/>
                <a:gd name="connsiteX169" fmla="*/ 8419782 w 9747620"/>
                <a:gd name="connsiteY169" fmla="*/ 1242275 h 6858000"/>
                <a:gd name="connsiteX170" fmla="*/ 8292478 w 9747620"/>
                <a:gd name="connsiteY170" fmla="*/ 1069875 h 6858000"/>
                <a:gd name="connsiteX171" fmla="*/ 8259620 w 9747620"/>
                <a:gd name="connsiteY171" fmla="*/ 1027123 h 6858000"/>
                <a:gd name="connsiteX172" fmla="*/ 8243416 w 9747620"/>
                <a:gd name="connsiteY172" fmla="*/ 1006130 h 6858000"/>
                <a:gd name="connsiteX173" fmla="*/ 8227110 w 9747620"/>
                <a:gd name="connsiteY173" fmla="*/ 985473 h 6858000"/>
                <a:gd name="connsiteX174" fmla="*/ 8159604 w 9747620"/>
                <a:gd name="connsiteY174" fmla="*/ 902029 h 6858000"/>
                <a:gd name="connsiteX175" fmla="*/ 8020022 w 9747620"/>
                <a:gd name="connsiteY175" fmla="*/ 738209 h 6858000"/>
                <a:gd name="connsiteX176" fmla="*/ 7984182 w 9747620"/>
                <a:gd name="connsiteY176" fmla="*/ 697901 h 6858000"/>
                <a:gd name="connsiteX177" fmla="*/ 7948043 w 9747620"/>
                <a:gd name="connsiteY177" fmla="*/ 657976 h 6858000"/>
                <a:gd name="connsiteX178" fmla="*/ 7874324 w 9747620"/>
                <a:gd name="connsiteY178" fmla="*/ 578607 h 6858000"/>
                <a:gd name="connsiteX179" fmla="*/ 7723308 w 9747620"/>
                <a:gd name="connsiteY179" fmla="*/ 424085 h 6858000"/>
                <a:gd name="connsiteX180" fmla="*/ 7565532 w 9747620"/>
                <a:gd name="connsiteY180" fmla="*/ 275602 h 6858000"/>
                <a:gd name="connsiteX181" fmla="*/ 1832515 w 9747620"/>
                <a:gd name="connsiteY181" fmla="*/ 0 h 6858000"/>
                <a:gd name="connsiteX182" fmla="*/ 2158449 w 9747620"/>
                <a:gd name="connsiteY182" fmla="*/ 0 h 6858000"/>
                <a:gd name="connsiteX183" fmla="*/ 2108797 w 9747620"/>
                <a:gd name="connsiteY183" fmla="*/ 37845 h 6858000"/>
                <a:gd name="connsiteX184" fmla="*/ 1942830 w 9747620"/>
                <a:gd name="connsiteY184" fmla="*/ 177587 h 6858000"/>
                <a:gd name="connsiteX185" fmla="*/ 1633191 w 9747620"/>
                <a:gd name="connsiteY185" fmla="*/ 477909 h 6858000"/>
                <a:gd name="connsiteX186" fmla="*/ 702686 w 9747620"/>
                <a:gd name="connsiteY186" fmla="*/ 1889935 h 6858000"/>
                <a:gd name="connsiteX187" fmla="*/ 551769 w 9747620"/>
                <a:gd name="connsiteY187" fmla="*/ 2281416 h 6858000"/>
                <a:gd name="connsiteX188" fmla="*/ 438383 w 9747620"/>
                <a:gd name="connsiteY188" fmla="*/ 2682772 h 6858000"/>
                <a:gd name="connsiteX189" fmla="*/ 397124 w 9747620"/>
                <a:gd name="connsiteY189" fmla="*/ 2887044 h 6858000"/>
                <a:gd name="connsiteX190" fmla="*/ 365658 w 9747620"/>
                <a:gd name="connsiteY190" fmla="*/ 3093424 h 6858000"/>
                <a:gd name="connsiteX191" fmla="*/ 332105 w 9747620"/>
                <a:gd name="connsiteY191" fmla="*/ 3509828 h 6858000"/>
                <a:gd name="connsiteX192" fmla="*/ 383653 w 9747620"/>
                <a:gd name="connsiteY192" fmla="*/ 4346327 h 6858000"/>
                <a:gd name="connsiteX193" fmla="*/ 422327 w 9747620"/>
                <a:gd name="connsiteY193" fmla="*/ 4552900 h 6858000"/>
                <a:gd name="connsiteX194" fmla="*/ 472184 w 9747620"/>
                <a:gd name="connsiteY194" fmla="*/ 4757939 h 6858000"/>
                <a:gd name="connsiteX195" fmla="*/ 533078 w 9747620"/>
                <a:gd name="connsiteY195" fmla="*/ 4960916 h 6858000"/>
                <a:gd name="connsiteX196" fmla="*/ 604710 w 9747620"/>
                <a:gd name="connsiteY196" fmla="*/ 5160875 h 6858000"/>
                <a:gd name="connsiteX197" fmla="*/ 996766 w 9747620"/>
                <a:gd name="connsiteY197" fmla="*/ 5920640 h 6858000"/>
                <a:gd name="connsiteX198" fmla="*/ 1549183 w 9747620"/>
                <a:gd name="connsiteY198" fmla="*/ 6586417 h 6858000"/>
                <a:gd name="connsiteX199" fmla="*/ 1709890 w 9747620"/>
                <a:gd name="connsiteY199" fmla="*/ 6734063 h 6858000"/>
                <a:gd name="connsiteX200" fmla="*/ 1859761 w 9747620"/>
                <a:gd name="connsiteY200" fmla="*/ 6858000 h 6858000"/>
                <a:gd name="connsiteX201" fmla="*/ 1671798 w 9747620"/>
                <a:gd name="connsiteY201" fmla="*/ 6858000 h 6858000"/>
                <a:gd name="connsiteX202" fmla="*/ 1628044 w 9747620"/>
                <a:gd name="connsiteY202" fmla="*/ 6822717 h 6858000"/>
                <a:gd name="connsiteX203" fmla="*/ 1459756 w 9747620"/>
                <a:gd name="connsiteY203" fmla="*/ 6674223 h 6858000"/>
                <a:gd name="connsiteX204" fmla="*/ 402543 w 9747620"/>
                <a:gd name="connsiteY204" fmla="*/ 5241588 h 6858000"/>
                <a:gd name="connsiteX205" fmla="*/ 311923 w 9747620"/>
                <a:gd name="connsiteY205" fmla="*/ 5036741 h 6858000"/>
                <a:gd name="connsiteX206" fmla="*/ 232140 w 9747620"/>
                <a:gd name="connsiteY206" fmla="*/ 4827483 h 6858000"/>
                <a:gd name="connsiteX207" fmla="*/ 163392 w 9747620"/>
                <a:gd name="connsiteY207" fmla="*/ 4613913 h 6858000"/>
                <a:gd name="connsiteX208" fmla="*/ 106823 w 9747620"/>
                <a:gd name="connsiteY208" fmla="*/ 4396365 h 6858000"/>
                <a:gd name="connsiteX209" fmla="*/ 29326 w 9747620"/>
                <a:gd name="connsiteY209" fmla="*/ 3954702 h 6858000"/>
                <a:gd name="connsiteX210" fmla="*/ 8647 w 9747620"/>
                <a:gd name="connsiteY210" fmla="*/ 3730971 h 6858000"/>
                <a:gd name="connsiteX211" fmla="*/ 2880 w 9747620"/>
                <a:gd name="connsiteY211" fmla="*/ 3618674 h 6858000"/>
                <a:gd name="connsiteX212" fmla="*/ 296 w 9747620"/>
                <a:gd name="connsiteY212" fmla="*/ 3506425 h 6858000"/>
                <a:gd name="connsiteX213" fmla="*/ 20030 w 9747620"/>
                <a:gd name="connsiteY213" fmla="*/ 3056711 h 6858000"/>
                <a:gd name="connsiteX214" fmla="*/ 48664 w 9747620"/>
                <a:gd name="connsiteY214" fmla="*/ 2832980 h 6858000"/>
                <a:gd name="connsiteX215" fmla="*/ 89922 w 9747620"/>
                <a:gd name="connsiteY215" fmla="*/ 2610639 h 6858000"/>
                <a:gd name="connsiteX216" fmla="*/ 211163 w 9747620"/>
                <a:gd name="connsiteY216" fmla="*/ 2174343 h 6858000"/>
                <a:gd name="connsiteX217" fmla="*/ 379129 w 9747620"/>
                <a:gd name="connsiteY217" fmla="*/ 1754393 h 6858000"/>
                <a:gd name="connsiteX218" fmla="*/ 841424 w 9747620"/>
                <a:gd name="connsiteY218" fmla="*/ 976270 h 6858000"/>
                <a:gd name="connsiteX219" fmla="*/ 1130234 w 9747620"/>
                <a:gd name="connsiteY219" fmla="*/ 625768 h 6858000"/>
                <a:gd name="connsiteX220" fmla="*/ 1452897 w 9747620"/>
                <a:gd name="connsiteY220" fmla="*/ 305748 h 6858000"/>
                <a:gd name="connsiteX221" fmla="*/ 1805682 w 9747620"/>
                <a:gd name="connsiteY221" fmla="*/ 18752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Lst>
              <a:rect l="l" t="t" r="r" b="b"/>
              <a:pathLst>
                <a:path w="9747620" h="6858000">
                  <a:moveTo>
                    <a:pt x="7235453" y="0"/>
                  </a:moveTo>
                  <a:lnTo>
                    <a:pt x="7548130" y="0"/>
                  </a:lnTo>
                  <a:lnTo>
                    <a:pt x="7710334" y="111973"/>
                  </a:lnTo>
                  <a:cubicBezTo>
                    <a:pt x="7770781" y="157314"/>
                    <a:pt x="7830282" y="203517"/>
                    <a:pt x="7889188" y="251542"/>
                  </a:cubicBezTo>
                  <a:cubicBezTo>
                    <a:pt x="7947894" y="299470"/>
                    <a:pt x="8005557" y="348453"/>
                    <a:pt x="8061828" y="398586"/>
                  </a:cubicBezTo>
                  <a:cubicBezTo>
                    <a:pt x="8090013" y="423605"/>
                    <a:pt x="8117948" y="448816"/>
                    <a:pt x="8145637" y="474218"/>
                  </a:cubicBezTo>
                  <a:cubicBezTo>
                    <a:pt x="8159506" y="486918"/>
                    <a:pt x="8173375" y="499764"/>
                    <a:pt x="8187242" y="512753"/>
                  </a:cubicBezTo>
                  <a:lnTo>
                    <a:pt x="8228402" y="551575"/>
                  </a:lnTo>
                  <a:cubicBezTo>
                    <a:pt x="8283082" y="603577"/>
                    <a:pt x="8336569" y="656778"/>
                    <a:pt x="8389211" y="710937"/>
                  </a:cubicBezTo>
                  <a:cubicBezTo>
                    <a:pt x="8415458" y="738065"/>
                    <a:pt x="8441455" y="765432"/>
                    <a:pt x="8467206" y="793088"/>
                  </a:cubicBezTo>
                  <a:lnTo>
                    <a:pt x="8486791" y="814223"/>
                  </a:lnTo>
                  <a:lnTo>
                    <a:pt x="8505979" y="835409"/>
                  </a:lnTo>
                  <a:lnTo>
                    <a:pt x="8543509" y="877346"/>
                  </a:lnTo>
                  <a:cubicBezTo>
                    <a:pt x="8593418" y="933423"/>
                    <a:pt x="8642579" y="990601"/>
                    <a:pt x="8690549" y="1048978"/>
                  </a:cubicBezTo>
                  <a:cubicBezTo>
                    <a:pt x="8714558" y="1078168"/>
                    <a:pt x="8738368" y="1107644"/>
                    <a:pt x="8761732" y="1137502"/>
                  </a:cubicBezTo>
                  <a:lnTo>
                    <a:pt x="8796379" y="1182077"/>
                  </a:lnTo>
                  <a:lnTo>
                    <a:pt x="8830678" y="1226986"/>
                  </a:lnTo>
                  <a:cubicBezTo>
                    <a:pt x="8876112" y="1287185"/>
                    <a:pt x="8920304" y="1348532"/>
                    <a:pt x="8963353" y="1410936"/>
                  </a:cubicBezTo>
                  <a:cubicBezTo>
                    <a:pt x="8984727" y="1442137"/>
                    <a:pt x="9005954" y="1473915"/>
                    <a:pt x="9026483" y="1505499"/>
                  </a:cubicBezTo>
                  <a:lnTo>
                    <a:pt x="9057004" y="1552613"/>
                  </a:lnTo>
                  <a:cubicBezTo>
                    <a:pt x="9067245" y="1568525"/>
                    <a:pt x="9077336" y="1584534"/>
                    <a:pt x="9087278" y="1600542"/>
                  </a:cubicBezTo>
                  <a:cubicBezTo>
                    <a:pt x="9127145" y="1664766"/>
                    <a:pt x="9165966" y="1729613"/>
                    <a:pt x="9202851" y="1795515"/>
                  </a:cubicBezTo>
                  <a:cubicBezTo>
                    <a:pt x="9221342" y="1828491"/>
                    <a:pt x="9239437" y="1861417"/>
                    <a:pt x="9257332" y="1894920"/>
                  </a:cubicBezTo>
                  <a:lnTo>
                    <a:pt x="9283778" y="1945436"/>
                  </a:lnTo>
                  <a:lnTo>
                    <a:pt x="9309428" y="1996193"/>
                  </a:lnTo>
                  <a:cubicBezTo>
                    <a:pt x="9343280" y="2064013"/>
                    <a:pt x="9375491" y="2132695"/>
                    <a:pt x="9405714" y="2202191"/>
                  </a:cubicBezTo>
                  <a:cubicBezTo>
                    <a:pt x="9466260" y="2341183"/>
                    <a:pt x="9520493" y="2483053"/>
                    <a:pt x="9566524" y="2627653"/>
                  </a:cubicBezTo>
                  <a:cubicBezTo>
                    <a:pt x="9572289" y="2645675"/>
                    <a:pt x="9578056" y="2663792"/>
                    <a:pt x="9583573" y="2682195"/>
                  </a:cubicBezTo>
                  <a:lnTo>
                    <a:pt x="9591974" y="2709707"/>
                  </a:lnTo>
                  <a:lnTo>
                    <a:pt x="9600027" y="2737650"/>
                  </a:lnTo>
                  <a:cubicBezTo>
                    <a:pt x="9610416" y="2774171"/>
                    <a:pt x="9620358" y="2810884"/>
                    <a:pt x="9629803" y="2847694"/>
                  </a:cubicBezTo>
                  <a:cubicBezTo>
                    <a:pt x="9648692" y="2921312"/>
                    <a:pt x="9665196" y="2995506"/>
                    <a:pt x="9679909" y="3070131"/>
                  </a:cubicBezTo>
                  <a:cubicBezTo>
                    <a:pt x="9683587" y="3088775"/>
                    <a:pt x="9687118" y="3107418"/>
                    <a:pt x="9690498" y="3126159"/>
                  </a:cubicBezTo>
                  <a:lnTo>
                    <a:pt x="9700390" y="3181805"/>
                  </a:lnTo>
                  <a:cubicBezTo>
                    <a:pt x="9703670" y="3201120"/>
                    <a:pt x="9706952" y="3222112"/>
                    <a:pt x="9709685" y="3243392"/>
                  </a:cubicBezTo>
                  <a:lnTo>
                    <a:pt x="9713016" y="3267597"/>
                  </a:lnTo>
                  <a:lnTo>
                    <a:pt x="9716844" y="3294437"/>
                  </a:lnTo>
                  <a:cubicBezTo>
                    <a:pt x="9718186" y="3303926"/>
                    <a:pt x="9719527" y="3313895"/>
                    <a:pt x="9720820" y="3324488"/>
                  </a:cubicBezTo>
                  <a:lnTo>
                    <a:pt x="9722709" y="3340737"/>
                  </a:lnTo>
                  <a:lnTo>
                    <a:pt x="9724301" y="3356361"/>
                  </a:lnTo>
                  <a:lnTo>
                    <a:pt x="9730166" y="3412197"/>
                  </a:lnTo>
                  <a:cubicBezTo>
                    <a:pt x="9732005" y="3430842"/>
                    <a:pt x="9734291" y="3449342"/>
                    <a:pt x="9735783" y="3468083"/>
                  </a:cubicBezTo>
                  <a:lnTo>
                    <a:pt x="9739760" y="3524399"/>
                  </a:lnTo>
                  <a:lnTo>
                    <a:pt x="9741748" y="3552580"/>
                  </a:lnTo>
                  <a:lnTo>
                    <a:pt x="9742742" y="3566672"/>
                  </a:lnTo>
                  <a:lnTo>
                    <a:pt x="9743488" y="3581865"/>
                  </a:lnTo>
                  <a:lnTo>
                    <a:pt x="9744731" y="3611341"/>
                  </a:lnTo>
                  <a:lnTo>
                    <a:pt x="9745725" y="3639715"/>
                  </a:lnTo>
                  <a:cubicBezTo>
                    <a:pt x="9746868" y="3677579"/>
                    <a:pt x="9747514" y="3715587"/>
                    <a:pt x="9747613" y="3753786"/>
                  </a:cubicBezTo>
                  <a:cubicBezTo>
                    <a:pt x="9747763" y="3830232"/>
                    <a:pt x="9745675" y="3906870"/>
                    <a:pt x="9740405" y="3984609"/>
                  </a:cubicBezTo>
                  <a:lnTo>
                    <a:pt x="9736329" y="4038434"/>
                  </a:lnTo>
                  <a:cubicBezTo>
                    <a:pt x="9735087" y="4055976"/>
                    <a:pt x="9733794" y="4076346"/>
                    <a:pt x="9731408" y="4099446"/>
                  </a:cubicBezTo>
                  <a:lnTo>
                    <a:pt x="9717987" y="4213325"/>
                  </a:lnTo>
                  <a:cubicBezTo>
                    <a:pt x="9717441" y="4217926"/>
                    <a:pt x="9716943" y="4222527"/>
                    <a:pt x="9716297" y="4227129"/>
                  </a:cubicBezTo>
                  <a:lnTo>
                    <a:pt x="9714110" y="4240981"/>
                  </a:lnTo>
                  <a:lnTo>
                    <a:pt x="9709785" y="4268731"/>
                  </a:lnTo>
                  <a:lnTo>
                    <a:pt x="9701086" y="4324185"/>
                  </a:lnTo>
                  <a:lnTo>
                    <a:pt x="9698699" y="4338994"/>
                  </a:lnTo>
                  <a:lnTo>
                    <a:pt x="9695966" y="4355050"/>
                  </a:lnTo>
                  <a:cubicBezTo>
                    <a:pt x="9694077" y="4365547"/>
                    <a:pt x="9692188" y="4375516"/>
                    <a:pt x="9690299" y="4385054"/>
                  </a:cubicBezTo>
                  <a:lnTo>
                    <a:pt x="9679909" y="4437919"/>
                  </a:lnTo>
                  <a:cubicBezTo>
                    <a:pt x="9677871" y="4448320"/>
                    <a:pt x="9675735" y="4458097"/>
                    <a:pt x="9673647" y="4468162"/>
                  </a:cubicBezTo>
                  <a:lnTo>
                    <a:pt x="9667532" y="4496296"/>
                  </a:lnTo>
                  <a:cubicBezTo>
                    <a:pt x="9663406" y="4514941"/>
                    <a:pt x="9659081" y="4533585"/>
                    <a:pt x="9654658" y="4552277"/>
                  </a:cubicBezTo>
                  <a:cubicBezTo>
                    <a:pt x="9645760" y="4589613"/>
                    <a:pt x="9636265" y="4627045"/>
                    <a:pt x="9625876" y="4664478"/>
                  </a:cubicBezTo>
                  <a:cubicBezTo>
                    <a:pt x="9605048" y="4739247"/>
                    <a:pt x="9581088" y="4814303"/>
                    <a:pt x="9552803" y="4888737"/>
                  </a:cubicBezTo>
                  <a:cubicBezTo>
                    <a:pt x="9524668" y="4962930"/>
                    <a:pt x="9492109" y="5037459"/>
                    <a:pt x="9452639" y="5110934"/>
                  </a:cubicBezTo>
                  <a:cubicBezTo>
                    <a:pt x="9432905" y="5147695"/>
                    <a:pt x="9411431" y="5184169"/>
                    <a:pt x="9388017" y="5220020"/>
                  </a:cubicBezTo>
                  <a:cubicBezTo>
                    <a:pt x="9382201" y="5228982"/>
                    <a:pt x="9376236" y="5237945"/>
                    <a:pt x="9370073" y="5246811"/>
                  </a:cubicBezTo>
                  <a:lnTo>
                    <a:pt x="9360926" y="5260040"/>
                  </a:lnTo>
                  <a:lnTo>
                    <a:pt x="9351829" y="5272646"/>
                  </a:lnTo>
                  <a:cubicBezTo>
                    <a:pt x="9339700" y="5289468"/>
                    <a:pt x="9327174" y="5306387"/>
                    <a:pt x="9313305" y="5323881"/>
                  </a:cubicBezTo>
                  <a:cubicBezTo>
                    <a:pt x="9258625" y="5393042"/>
                    <a:pt x="9196489" y="5455445"/>
                    <a:pt x="9130375" y="5510802"/>
                  </a:cubicBezTo>
                  <a:cubicBezTo>
                    <a:pt x="9097319" y="5538505"/>
                    <a:pt x="9063268" y="5564530"/>
                    <a:pt x="9028422" y="5588878"/>
                  </a:cubicBezTo>
                  <a:cubicBezTo>
                    <a:pt x="9019723" y="5595109"/>
                    <a:pt x="9011074" y="5600909"/>
                    <a:pt x="9002424" y="5606707"/>
                  </a:cubicBezTo>
                  <a:cubicBezTo>
                    <a:pt x="8993774" y="5612603"/>
                    <a:pt x="8985124" y="5618211"/>
                    <a:pt x="8976525" y="5623866"/>
                  </a:cubicBezTo>
                  <a:cubicBezTo>
                    <a:pt x="8959277" y="5635130"/>
                    <a:pt x="8941629" y="5646201"/>
                    <a:pt x="8924181" y="5656793"/>
                  </a:cubicBezTo>
                  <a:cubicBezTo>
                    <a:pt x="8854291" y="5699259"/>
                    <a:pt x="8784946" y="5736451"/>
                    <a:pt x="8717291" y="5771582"/>
                  </a:cubicBezTo>
                  <a:lnTo>
                    <a:pt x="8617129" y="5823105"/>
                  </a:lnTo>
                  <a:lnTo>
                    <a:pt x="8518207" y="5873671"/>
                  </a:lnTo>
                  <a:cubicBezTo>
                    <a:pt x="8391200" y="5939188"/>
                    <a:pt x="8267922" y="6009788"/>
                    <a:pt x="8150558" y="6086761"/>
                  </a:cubicBezTo>
                  <a:cubicBezTo>
                    <a:pt x="8091901" y="6125248"/>
                    <a:pt x="8034736" y="6165317"/>
                    <a:pt x="7979410" y="6207158"/>
                  </a:cubicBezTo>
                  <a:cubicBezTo>
                    <a:pt x="7965739" y="6217750"/>
                    <a:pt x="7951771" y="6228103"/>
                    <a:pt x="7938300" y="6238887"/>
                  </a:cubicBezTo>
                  <a:lnTo>
                    <a:pt x="7897936" y="6271286"/>
                  </a:lnTo>
                  <a:lnTo>
                    <a:pt x="7858367" y="6304357"/>
                  </a:lnTo>
                  <a:lnTo>
                    <a:pt x="7819048" y="6338770"/>
                  </a:lnTo>
                  <a:cubicBezTo>
                    <a:pt x="7804882" y="6351232"/>
                    <a:pt x="7792105" y="6362591"/>
                    <a:pt x="7778882" y="6374477"/>
                  </a:cubicBezTo>
                  <a:lnTo>
                    <a:pt x="7739563" y="6410328"/>
                  </a:lnTo>
                  <a:cubicBezTo>
                    <a:pt x="7713366" y="6434485"/>
                    <a:pt x="7687168" y="6459120"/>
                    <a:pt x="7660824" y="6484138"/>
                  </a:cubicBezTo>
                  <a:lnTo>
                    <a:pt x="7502302" y="6636360"/>
                  </a:lnTo>
                  <a:lnTo>
                    <a:pt x="7273394" y="6858000"/>
                  </a:lnTo>
                  <a:lnTo>
                    <a:pt x="6780690" y="6858000"/>
                  </a:lnTo>
                  <a:lnTo>
                    <a:pt x="6854939" y="6783597"/>
                  </a:lnTo>
                  <a:cubicBezTo>
                    <a:pt x="6880688" y="6757810"/>
                    <a:pt x="6906338" y="6732265"/>
                    <a:pt x="6932087" y="6705809"/>
                  </a:cubicBezTo>
                  <a:lnTo>
                    <a:pt x="7241130" y="6390965"/>
                  </a:lnTo>
                  <a:lnTo>
                    <a:pt x="7397564" y="6233087"/>
                  </a:lnTo>
                  <a:cubicBezTo>
                    <a:pt x="7424009" y="6206679"/>
                    <a:pt x="7450802" y="6180175"/>
                    <a:pt x="7478142" y="6153670"/>
                  </a:cubicBezTo>
                  <a:lnTo>
                    <a:pt x="7519600" y="6113937"/>
                  </a:lnTo>
                  <a:cubicBezTo>
                    <a:pt x="7533469" y="6100805"/>
                    <a:pt x="7547934" y="6087288"/>
                    <a:pt x="7561207" y="6075067"/>
                  </a:cubicBezTo>
                  <a:lnTo>
                    <a:pt x="7604204" y="6035526"/>
                  </a:lnTo>
                  <a:lnTo>
                    <a:pt x="7648644" y="5996416"/>
                  </a:lnTo>
                  <a:cubicBezTo>
                    <a:pt x="7663608" y="5983570"/>
                    <a:pt x="7678768" y="5971013"/>
                    <a:pt x="7693830" y="5958264"/>
                  </a:cubicBezTo>
                  <a:cubicBezTo>
                    <a:pt x="7708942" y="5945611"/>
                    <a:pt x="7724352" y="5933485"/>
                    <a:pt x="7739662" y="5921073"/>
                  </a:cubicBezTo>
                  <a:cubicBezTo>
                    <a:pt x="7801154" y="5872088"/>
                    <a:pt x="7864234" y="5825502"/>
                    <a:pt x="7928458" y="5781025"/>
                  </a:cubicBezTo>
                  <a:cubicBezTo>
                    <a:pt x="8057005" y="5692164"/>
                    <a:pt x="8190077" y="5611500"/>
                    <a:pt x="8325882" y="5537450"/>
                  </a:cubicBezTo>
                  <a:lnTo>
                    <a:pt x="8424555" y="5484106"/>
                  </a:lnTo>
                  <a:lnTo>
                    <a:pt x="8521737" y="5431289"/>
                  </a:lnTo>
                  <a:cubicBezTo>
                    <a:pt x="8585315" y="5396349"/>
                    <a:pt x="8646456" y="5361840"/>
                    <a:pt x="8702677" y="5325942"/>
                  </a:cubicBezTo>
                  <a:cubicBezTo>
                    <a:pt x="8716795" y="5316931"/>
                    <a:pt x="8730365" y="5308017"/>
                    <a:pt x="8743986" y="5298717"/>
                  </a:cubicBezTo>
                  <a:cubicBezTo>
                    <a:pt x="8750747" y="5294069"/>
                    <a:pt x="8757606" y="5289420"/>
                    <a:pt x="8764167" y="5284723"/>
                  </a:cubicBezTo>
                  <a:cubicBezTo>
                    <a:pt x="8770778" y="5280074"/>
                    <a:pt x="8777440" y="5275377"/>
                    <a:pt x="8783704" y="5270679"/>
                  </a:cubicBezTo>
                  <a:cubicBezTo>
                    <a:pt x="8809155" y="5251987"/>
                    <a:pt x="8833611" y="5232577"/>
                    <a:pt x="8856776" y="5212399"/>
                  </a:cubicBezTo>
                  <a:cubicBezTo>
                    <a:pt x="8903104" y="5172043"/>
                    <a:pt x="8944463" y="5128668"/>
                    <a:pt x="8979856" y="5082081"/>
                  </a:cubicBezTo>
                  <a:cubicBezTo>
                    <a:pt x="8988555" y="5070722"/>
                    <a:pt x="8997602" y="5057973"/>
                    <a:pt x="9006699" y="5044984"/>
                  </a:cubicBezTo>
                  <a:lnTo>
                    <a:pt x="9013509" y="5035254"/>
                  </a:lnTo>
                  <a:lnTo>
                    <a:pt x="9019773" y="5025812"/>
                  </a:lnTo>
                  <a:cubicBezTo>
                    <a:pt x="9023997" y="5019629"/>
                    <a:pt x="9028073" y="5013254"/>
                    <a:pt x="9032050" y="5006833"/>
                  </a:cubicBezTo>
                  <a:cubicBezTo>
                    <a:pt x="9048206" y="4981238"/>
                    <a:pt x="9063417" y="4954542"/>
                    <a:pt x="9077733" y="4926839"/>
                  </a:cubicBezTo>
                  <a:cubicBezTo>
                    <a:pt x="9106415" y="4871434"/>
                    <a:pt x="9131469" y="4812050"/>
                    <a:pt x="9154285" y="4750223"/>
                  </a:cubicBezTo>
                  <a:cubicBezTo>
                    <a:pt x="9176904" y="4688586"/>
                    <a:pt x="9196537" y="4625032"/>
                    <a:pt x="9213936" y="4559945"/>
                  </a:cubicBezTo>
                  <a:cubicBezTo>
                    <a:pt x="9222635" y="4527402"/>
                    <a:pt x="9230887" y="4494523"/>
                    <a:pt x="9238592" y="4461357"/>
                  </a:cubicBezTo>
                  <a:cubicBezTo>
                    <a:pt x="9242419" y="4444773"/>
                    <a:pt x="9246147" y="4428094"/>
                    <a:pt x="9249776" y="4411319"/>
                  </a:cubicBezTo>
                  <a:lnTo>
                    <a:pt x="9255046" y="4386299"/>
                  </a:lnTo>
                  <a:lnTo>
                    <a:pt x="9259718" y="4363342"/>
                  </a:lnTo>
                  <a:lnTo>
                    <a:pt x="9269959" y="4309566"/>
                  </a:lnTo>
                  <a:lnTo>
                    <a:pt x="9274233" y="4286176"/>
                  </a:lnTo>
                  <a:lnTo>
                    <a:pt x="9276022" y="4275489"/>
                  </a:lnTo>
                  <a:lnTo>
                    <a:pt x="9277861" y="4263506"/>
                  </a:lnTo>
                  <a:lnTo>
                    <a:pt x="9286014" y="4211696"/>
                  </a:lnTo>
                  <a:lnTo>
                    <a:pt x="9290092" y="4185767"/>
                  </a:lnTo>
                  <a:lnTo>
                    <a:pt x="9292128" y="4172826"/>
                  </a:lnTo>
                  <a:cubicBezTo>
                    <a:pt x="9292774" y="4168464"/>
                    <a:pt x="9293173" y="4164055"/>
                    <a:pt x="9293720" y="4159693"/>
                  </a:cubicBezTo>
                  <a:lnTo>
                    <a:pt x="9305650" y="4057941"/>
                  </a:lnTo>
                  <a:cubicBezTo>
                    <a:pt x="9306991" y="4045048"/>
                    <a:pt x="9308085" y="4029328"/>
                    <a:pt x="9309378" y="4010779"/>
                  </a:cubicBezTo>
                  <a:lnTo>
                    <a:pt x="9313454" y="3956428"/>
                  </a:lnTo>
                  <a:cubicBezTo>
                    <a:pt x="9318326" y="3889806"/>
                    <a:pt x="9320611" y="3821796"/>
                    <a:pt x="9320811" y="3753546"/>
                  </a:cubicBezTo>
                  <a:cubicBezTo>
                    <a:pt x="9320910" y="3719373"/>
                    <a:pt x="9320513" y="3685056"/>
                    <a:pt x="9319617" y="3650643"/>
                  </a:cubicBezTo>
                  <a:lnTo>
                    <a:pt x="9318176" y="3600030"/>
                  </a:lnTo>
                  <a:lnTo>
                    <a:pt x="9317778" y="3588096"/>
                  </a:lnTo>
                  <a:lnTo>
                    <a:pt x="9316983" y="3575107"/>
                  </a:lnTo>
                  <a:lnTo>
                    <a:pt x="9315443" y="3549130"/>
                  </a:lnTo>
                  <a:lnTo>
                    <a:pt x="9312311" y="3497176"/>
                  </a:lnTo>
                  <a:cubicBezTo>
                    <a:pt x="9311118" y="3479825"/>
                    <a:pt x="9309129" y="3462427"/>
                    <a:pt x="9307587" y="3445029"/>
                  </a:cubicBezTo>
                  <a:lnTo>
                    <a:pt x="9302618" y="3392835"/>
                  </a:lnTo>
                  <a:lnTo>
                    <a:pt x="9301574" y="3381476"/>
                  </a:lnTo>
                  <a:lnTo>
                    <a:pt x="9300430" y="3370740"/>
                  </a:lnTo>
                  <a:lnTo>
                    <a:pt x="9297547" y="3346966"/>
                  </a:lnTo>
                  <a:lnTo>
                    <a:pt x="9294017" y="3320030"/>
                  </a:lnTo>
                  <a:lnTo>
                    <a:pt x="9290439" y="3290410"/>
                  </a:lnTo>
                  <a:cubicBezTo>
                    <a:pt x="9288849" y="3275745"/>
                    <a:pt x="9286761" y="3260934"/>
                    <a:pt x="9284275" y="3244544"/>
                  </a:cubicBezTo>
                  <a:lnTo>
                    <a:pt x="9275974" y="3193116"/>
                  </a:lnTo>
                  <a:cubicBezTo>
                    <a:pt x="9273189" y="3176197"/>
                    <a:pt x="9270256" y="3159230"/>
                    <a:pt x="9267224" y="3142264"/>
                  </a:cubicBezTo>
                  <a:cubicBezTo>
                    <a:pt x="9255146" y="3074493"/>
                    <a:pt x="9240929" y="3007057"/>
                    <a:pt x="9225320" y="2939909"/>
                  </a:cubicBezTo>
                  <a:cubicBezTo>
                    <a:pt x="9217465" y="2906311"/>
                    <a:pt x="9209214" y="2872809"/>
                    <a:pt x="9200466" y="2839449"/>
                  </a:cubicBezTo>
                  <a:lnTo>
                    <a:pt x="9193953" y="2814958"/>
                  </a:lnTo>
                  <a:lnTo>
                    <a:pt x="9186993" y="2790276"/>
                  </a:lnTo>
                  <a:cubicBezTo>
                    <a:pt x="9182471" y="2773836"/>
                    <a:pt x="9177599" y="2757252"/>
                    <a:pt x="9172628" y="2740621"/>
                  </a:cubicBezTo>
                  <a:cubicBezTo>
                    <a:pt x="9133110" y="2607859"/>
                    <a:pt x="9087527" y="2476533"/>
                    <a:pt x="9035082" y="2347463"/>
                  </a:cubicBezTo>
                  <a:cubicBezTo>
                    <a:pt x="9008836" y="2282951"/>
                    <a:pt x="8981298" y="2218870"/>
                    <a:pt x="8952118" y="2155413"/>
                  </a:cubicBezTo>
                  <a:lnTo>
                    <a:pt x="8929948" y="2107915"/>
                  </a:lnTo>
                  <a:lnTo>
                    <a:pt x="8907429" y="2060753"/>
                  </a:lnTo>
                  <a:cubicBezTo>
                    <a:pt x="8892170" y="2029408"/>
                    <a:pt x="8876411" y="1997726"/>
                    <a:pt x="8860404" y="1966478"/>
                  </a:cubicBezTo>
                  <a:cubicBezTo>
                    <a:pt x="8828243" y="1903931"/>
                    <a:pt x="8795336" y="1841670"/>
                    <a:pt x="8760788" y="1780274"/>
                  </a:cubicBezTo>
                  <a:lnTo>
                    <a:pt x="8734740" y="1734311"/>
                  </a:lnTo>
                  <a:lnTo>
                    <a:pt x="8708046" y="1687963"/>
                  </a:lnTo>
                  <a:cubicBezTo>
                    <a:pt x="8690300" y="1657337"/>
                    <a:pt x="8672455" y="1627334"/>
                    <a:pt x="8654062" y="1597234"/>
                  </a:cubicBezTo>
                  <a:cubicBezTo>
                    <a:pt x="8617575" y="1536988"/>
                    <a:pt x="8579398" y="1477365"/>
                    <a:pt x="8540278" y="1418077"/>
                  </a:cubicBezTo>
                  <a:lnTo>
                    <a:pt x="8510701" y="1373695"/>
                  </a:lnTo>
                  <a:lnTo>
                    <a:pt x="8480676" y="1329457"/>
                  </a:lnTo>
                  <a:cubicBezTo>
                    <a:pt x="8460643" y="1300269"/>
                    <a:pt x="8440411" y="1271224"/>
                    <a:pt x="8419782" y="1242275"/>
                  </a:cubicBezTo>
                  <a:cubicBezTo>
                    <a:pt x="8378476" y="1184425"/>
                    <a:pt x="8335923" y="1127006"/>
                    <a:pt x="8292478" y="1069875"/>
                  </a:cubicBezTo>
                  <a:lnTo>
                    <a:pt x="8259620" y="1027123"/>
                  </a:lnTo>
                  <a:lnTo>
                    <a:pt x="8243416" y="1006130"/>
                  </a:lnTo>
                  <a:lnTo>
                    <a:pt x="8227110" y="985473"/>
                  </a:lnTo>
                  <a:cubicBezTo>
                    <a:pt x="8204890" y="957483"/>
                    <a:pt x="8182422" y="929684"/>
                    <a:pt x="8159604" y="902029"/>
                  </a:cubicBezTo>
                  <a:cubicBezTo>
                    <a:pt x="8114170" y="846671"/>
                    <a:pt x="8067494" y="792177"/>
                    <a:pt x="8020022" y="738209"/>
                  </a:cubicBezTo>
                  <a:lnTo>
                    <a:pt x="7984182" y="697901"/>
                  </a:lnTo>
                  <a:lnTo>
                    <a:pt x="7948043" y="657976"/>
                  </a:lnTo>
                  <a:cubicBezTo>
                    <a:pt x="7923636" y="631328"/>
                    <a:pt x="7899079" y="604823"/>
                    <a:pt x="7874324" y="578607"/>
                  </a:cubicBezTo>
                  <a:cubicBezTo>
                    <a:pt x="7824714" y="526221"/>
                    <a:pt x="7774608" y="474458"/>
                    <a:pt x="7723308" y="424085"/>
                  </a:cubicBezTo>
                  <a:cubicBezTo>
                    <a:pt x="7672157" y="373808"/>
                    <a:pt x="7619168" y="324153"/>
                    <a:pt x="7565532" y="275602"/>
                  </a:cubicBezTo>
                  <a:close/>
                  <a:moveTo>
                    <a:pt x="1832515" y="0"/>
                  </a:moveTo>
                  <a:lnTo>
                    <a:pt x="2158449" y="0"/>
                  </a:lnTo>
                  <a:lnTo>
                    <a:pt x="2108797" y="37845"/>
                  </a:lnTo>
                  <a:cubicBezTo>
                    <a:pt x="2052253" y="83168"/>
                    <a:pt x="1996914" y="129778"/>
                    <a:pt x="1942830" y="177587"/>
                  </a:cubicBezTo>
                  <a:cubicBezTo>
                    <a:pt x="1834563" y="273109"/>
                    <a:pt x="1731317" y="373472"/>
                    <a:pt x="1633191" y="477909"/>
                  </a:cubicBezTo>
                  <a:cubicBezTo>
                    <a:pt x="1240290" y="896038"/>
                    <a:pt x="927123" y="1375900"/>
                    <a:pt x="702686" y="1889935"/>
                  </a:cubicBezTo>
                  <a:cubicBezTo>
                    <a:pt x="646565" y="2018192"/>
                    <a:pt x="596210" y="2149182"/>
                    <a:pt x="551769" y="2281416"/>
                  </a:cubicBezTo>
                  <a:cubicBezTo>
                    <a:pt x="507429" y="2413700"/>
                    <a:pt x="469451" y="2547613"/>
                    <a:pt x="438383" y="2682772"/>
                  </a:cubicBezTo>
                  <a:cubicBezTo>
                    <a:pt x="423122" y="2750111"/>
                    <a:pt x="409203" y="2818553"/>
                    <a:pt x="397124" y="2887044"/>
                  </a:cubicBezTo>
                  <a:cubicBezTo>
                    <a:pt x="385144" y="2955581"/>
                    <a:pt x="374357" y="3024359"/>
                    <a:pt x="365658" y="3093424"/>
                  </a:cubicBezTo>
                  <a:cubicBezTo>
                    <a:pt x="347813" y="3231506"/>
                    <a:pt x="336727" y="3370260"/>
                    <a:pt x="332105" y="3509828"/>
                  </a:cubicBezTo>
                  <a:cubicBezTo>
                    <a:pt x="322311" y="3788822"/>
                    <a:pt x="339660" y="4068628"/>
                    <a:pt x="383653" y="4346327"/>
                  </a:cubicBezTo>
                  <a:cubicBezTo>
                    <a:pt x="394539" y="4415489"/>
                    <a:pt x="407464" y="4484267"/>
                    <a:pt x="422327" y="4552900"/>
                  </a:cubicBezTo>
                  <a:cubicBezTo>
                    <a:pt x="437041" y="4621534"/>
                    <a:pt x="453693" y="4689881"/>
                    <a:pt x="472184" y="4757939"/>
                  </a:cubicBezTo>
                  <a:cubicBezTo>
                    <a:pt x="490677" y="4825949"/>
                    <a:pt x="511007" y="4893673"/>
                    <a:pt x="533078" y="4960916"/>
                  </a:cubicBezTo>
                  <a:cubicBezTo>
                    <a:pt x="555249" y="5028208"/>
                    <a:pt x="578662" y="5095022"/>
                    <a:pt x="604710" y="5160875"/>
                  </a:cubicBezTo>
                  <a:cubicBezTo>
                    <a:pt x="707358" y="5425298"/>
                    <a:pt x="838443" y="5680902"/>
                    <a:pt x="996766" y="5920640"/>
                  </a:cubicBezTo>
                  <a:cubicBezTo>
                    <a:pt x="1154790" y="6160571"/>
                    <a:pt x="1340404" y="6384350"/>
                    <a:pt x="1549183" y="6586417"/>
                  </a:cubicBezTo>
                  <a:cubicBezTo>
                    <a:pt x="1601365" y="6636982"/>
                    <a:pt x="1654970" y="6686208"/>
                    <a:pt x="1709890" y="6734063"/>
                  </a:cubicBezTo>
                  <a:lnTo>
                    <a:pt x="1859761" y="6858000"/>
                  </a:lnTo>
                  <a:lnTo>
                    <a:pt x="1671798" y="6858000"/>
                  </a:lnTo>
                  <a:lnTo>
                    <a:pt x="1628044" y="6822717"/>
                  </a:lnTo>
                  <a:cubicBezTo>
                    <a:pt x="1570828" y="6774460"/>
                    <a:pt x="1514710" y="6724955"/>
                    <a:pt x="1459756" y="6674223"/>
                  </a:cubicBezTo>
                  <a:cubicBezTo>
                    <a:pt x="1019931" y="6268363"/>
                    <a:pt x="658296" y="5781216"/>
                    <a:pt x="402543" y="5241588"/>
                  </a:cubicBezTo>
                  <a:cubicBezTo>
                    <a:pt x="370231" y="5174103"/>
                    <a:pt x="340306" y="5105661"/>
                    <a:pt x="311923" y="5036741"/>
                  </a:cubicBezTo>
                  <a:cubicBezTo>
                    <a:pt x="283539" y="4967771"/>
                    <a:pt x="256895" y="4897986"/>
                    <a:pt x="232140" y="4827483"/>
                  </a:cubicBezTo>
                  <a:cubicBezTo>
                    <a:pt x="207334" y="4756981"/>
                    <a:pt x="184368" y="4685758"/>
                    <a:pt x="163392" y="4613913"/>
                  </a:cubicBezTo>
                  <a:cubicBezTo>
                    <a:pt x="142514" y="4542020"/>
                    <a:pt x="123624" y="4469360"/>
                    <a:pt x="106823" y="4396365"/>
                  </a:cubicBezTo>
                  <a:cubicBezTo>
                    <a:pt x="73120" y="4250902"/>
                    <a:pt x="47371" y="4103281"/>
                    <a:pt x="29326" y="3954702"/>
                  </a:cubicBezTo>
                  <a:cubicBezTo>
                    <a:pt x="20478" y="3880365"/>
                    <a:pt x="13320" y="3805789"/>
                    <a:pt x="8647" y="3730971"/>
                  </a:cubicBezTo>
                  <a:cubicBezTo>
                    <a:pt x="6311" y="3693587"/>
                    <a:pt x="4322" y="3656106"/>
                    <a:pt x="2880" y="3618674"/>
                  </a:cubicBezTo>
                  <a:cubicBezTo>
                    <a:pt x="1539" y="3581146"/>
                    <a:pt x="694" y="3543809"/>
                    <a:pt x="296" y="3506425"/>
                  </a:cubicBezTo>
                  <a:cubicBezTo>
                    <a:pt x="-1543" y="3356649"/>
                    <a:pt x="5217" y="3206200"/>
                    <a:pt x="20030" y="3056711"/>
                  </a:cubicBezTo>
                  <a:cubicBezTo>
                    <a:pt x="27686" y="2981942"/>
                    <a:pt x="36931" y="2907317"/>
                    <a:pt x="48664" y="2832980"/>
                  </a:cubicBezTo>
                  <a:cubicBezTo>
                    <a:pt x="60395" y="2758642"/>
                    <a:pt x="73716" y="2684784"/>
                    <a:pt x="89922" y="2610639"/>
                  </a:cubicBezTo>
                  <a:cubicBezTo>
                    <a:pt x="121736" y="2462826"/>
                    <a:pt x="162645" y="2317220"/>
                    <a:pt x="211163" y="2174343"/>
                  </a:cubicBezTo>
                  <a:cubicBezTo>
                    <a:pt x="259778" y="2031468"/>
                    <a:pt x="315601" y="1891517"/>
                    <a:pt x="379129" y="1754393"/>
                  </a:cubicBezTo>
                  <a:cubicBezTo>
                    <a:pt x="505540" y="1480433"/>
                    <a:pt x="660930" y="1219318"/>
                    <a:pt x="841424" y="976270"/>
                  </a:cubicBezTo>
                  <a:cubicBezTo>
                    <a:pt x="931498" y="854627"/>
                    <a:pt x="1028182" y="737777"/>
                    <a:pt x="1130234" y="625768"/>
                  </a:cubicBezTo>
                  <a:cubicBezTo>
                    <a:pt x="1232486" y="513855"/>
                    <a:pt x="1340157" y="407117"/>
                    <a:pt x="1452897" y="305748"/>
                  </a:cubicBezTo>
                  <a:cubicBezTo>
                    <a:pt x="1565736" y="204380"/>
                    <a:pt x="1683596" y="108665"/>
                    <a:pt x="1805682" y="18752"/>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0" name="Freeform: Shape 19">
              <a:extLst>
                <a:ext uri="{FF2B5EF4-FFF2-40B4-BE49-F238E27FC236}">
                  <a16:creationId xmlns:a16="http://schemas.microsoft.com/office/drawing/2014/main" id="{F613D97F-F6DF-4D32-AD91-209A80E7A23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308320" y="36937"/>
              <a:ext cx="9767847" cy="6858000"/>
            </a:xfrm>
            <a:custGeom>
              <a:avLst/>
              <a:gdLst>
                <a:gd name="connsiteX0" fmla="*/ 7151367 w 9767847"/>
                <a:gd name="connsiteY0" fmla="*/ 0 h 6858000"/>
                <a:gd name="connsiteX1" fmla="*/ 7881247 w 9767847"/>
                <a:gd name="connsiteY1" fmla="*/ 0 h 6858000"/>
                <a:gd name="connsiteX2" fmla="*/ 7990553 w 9767847"/>
                <a:gd name="connsiteY2" fmla="*/ 81317 h 6858000"/>
                <a:gd name="connsiteX3" fmla="*/ 9767847 w 9767847"/>
                <a:gd name="connsiteY3" fmla="*/ 3649031 h 6858000"/>
                <a:gd name="connsiteX4" fmla="*/ 8652597 w 9767847"/>
                <a:gd name="connsiteY4" fmla="*/ 6590005 h 6858000"/>
                <a:gd name="connsiteX5" fmla="*/ 8395306 w 9767847"/>
                <a:gd name="connsiteY5" fmla="*/ 6858000 h 6858000"/>
                <a:gd name="connsiteX6" fmla="*/ 6762603 w 9767847"/>
                <a:gd name="connsiteY6" fmla="*/ 6858000 h 6858000"/>
                <a:gd name="connsiteX7" fmla="*/ 6765962 w 9767847"/>
                <a:gd name="connsiteY7" fmla="*/ 6854844 h 6858000"/>
                <a:gd name="connsiteX8" fmla="*/ 6804586 w 9767847"/>
                <a:gd name="connsiteY8" fmla="*/ 6817103 h 6858000"/>
                <a:gd name="connsiteX9" fmla="*/ 6881735 w 9767847"/>
                <a:gd name="connsiteY9" fmla="*/ 6741197 h 6858000"/>
                <a:gd name="connsiteX10" fmla="*/ 6958883 w 9767847"/>
                <a:gd name="connsiteY10" fmla="*/ 6664822 h 6858000"/>
                <a:gd name="connsiteX11" fmla="*/ 7267925 w 9767847"/>
                <a:gd name="connsiteY11" fmla="*/ 6355694 h 6858000"/>
                <a:gd name="connsiteX12" fmla="*/ 7424360 w 9767847"/>
                <a:gd name="connsiteY12" fmla="*/ 6200685 h 6858000"/>
                <a:gd name="connsiteX13" fmla="*/ 7504938 w 9767847"/>
                <a:gd name="connsiteY13" fmla="*/ 6122708 h 6858000"/>
                <a:gd name="connsiteX14" fmla="*/ 7546396 w 9767847"/>
                <a:gd name="connsiteY14" fmla="*/ 6083697 h 6858000"/>
                <a:gd name="connsiteX15" fmla="*/ 7588002 w 9767847"/>
                <a:gd name="connsiteY15" fmla="*/ 6045532 h 6858000"/>
                <a:gd name="connsiteX16" fmla="*/ 7631000 w 9767847"/>
                <a:gd name="connsiteY16" fmla="*/ 6006709 h 6858000"/>
                <a:gd name="connsiteX17" fmla="*/ 7675440 w 9767847"/>
                <a:gd name="connsiteY17" fmla="*/ 5968309 h 6858000"/>
                <a:gd name="connsiteX18" fmla="*/ 7720626 w 9767847"/>
                <a:gd name="connsiteY18" fmla="*/ 5930851 h 6858000"/>
                <a:gd name="connsiteX19" fmla="*/ 7766458 w 9767847"/>
                <a:gd name="connsiteY19" fmla="*/ 5894334 h 6858000"/>
                <a:gd name="connsiteX20" fmla="*/ 7955254 w 9767847"/>
                <a:gd name="connsiteY20" fmla="*/ 5756828 h 6858000"/>
                <a:gd name="connsiteX21" fmla="*/ 8352678 w 9767847"/>
                <a:gd name="connsiteY21" fmla="*/ 5517630 h 6858000"/>
                <a:gd name="connsiteX22" fmla="*/ 8451350 w 9767847"/>
                <a:gd name="connsiteY22" fmla="*/ 5465254 h 6858000"/>
                <a:gd name="connsiteX23" fmla="*/ 8548532 w 9767847"/>
                <a:gd name="connsiteY23" fmla="*/ 5413395 h 6858000"/>
                <a:gd name="connsiteX24" fmla="*/ 8729473 w 9767847"/>
                <a:gd name="connsiteY24" fmla="*/ 5309961 h 6858000"/>
                <a:gd name="connsiteX25" fmla="*/ 8770781 w 9767847"/>
                <a:gd name="connsiteY25" fmla="*/ 5283232 h 6858000"/>
                <a:gd name="connsiteX26" fmla="*/ 8790964 w 9767847"/>
                <a:gd name="connsiteY26" fmla="*/ 5269492 h 6858000"/>
                <a:gd name="connsiteX27" fmla="*/ 8810499 w 9767847"/>
                <a:gd name="connsiteY27" fmla="*/ 5255703 h 6858000"/>
                <a:gd name="connsiteX28" fmla="*/ 8883571 w 9767847"/>
                <a:gd name="connsiteY28" fmla="*/ 5198479 h 6858000"/>
                <a:gd name="connsiteX29" fmla="*/ 9006651 w 9767847"/>
                <a:gd name="connsiteY29" fmla="*/ 5070527 h 6858000"/>
                <a:gd name="connsiteX30" fmla="*/ 9033494 w 9767847"/>
                <a:gd name="connsiteY30" fmla="*/ 5034105 h 6858000"/>
                <a:gd name="connsiteX31" fmla="*/ 9040305 w 9767847"/>
                <a:gd name="connsiteY31" fmla="*/ 5024551 h 6858000"/>
                <a:gd name="connsiteX32" fmla="*/ 9046568 w 9767847"/>
                <a:gd name="connsiteY32" fmla="*/ 5015281 h 6858000"/>
                <a:gd name="connsiteX33" fmla="*/ 9058846 w 9767847"/>
                <a:gd name="connsiteY33" fmla="*/ 4996645 h 6858000"/>
                <a:gd name="connsiteX34" fmla="*/ 9104529 w 9767847"/>
                <a:gd name="connsiteY34" fmla="*/ 4918105 h 6858000"/>
                <a:gd name="connsiteX35" fmla="*/ 9181081 w 9767847"/>
                <a:gd name="connsiteY35" fmla="*/ 4744694 h 6858000"/>
                <a:gd name="connsiteX36" fmla="*/ 9240731 w 9767847"/>
                <a:gd name="connsiteY36" fmla="*/ 4557872 h 6858000"/>
                <a:gd name="connsiteX37" fmla="*/ 9265388 w 9767847"/>
                <a:gd name="connsiteY37" fmla="*/ 4461073 h 6858000"/>
                <a:gd name="connsiteX38" fmla="*/ 9276571 w 9767847"/>
                <a:gd name="connsiteY38" fmla="*/ 4411943 h 6858000"/>
                <a:gd name="connsiteX39" fmla="*/ 9281841 w 9767847"/>
                <a:gd name="connsiteY39" fmla="*/ 4387379 h 6858000"/>
                <a:gd name="connsiteX40" fmla="*/ 9286513 w 9767847"/>
                <a:gd name="connsiteY40" fmla="*/ 4364838 h 6858000"/>
                <a:gd name="connsiteX41" fmla="*/ 9296754 w 9767847"/>
                <a:gd name="connsiteY41" fmla="*/ 4312038 h 6858000"/>
                <a:gd name="connsiteX42" fmla="*/ 9301029 w 9767847"/>
                <a:gd name="connsiteY42" fmla="*/ 4289074 h 6858000"/>
                <a:gd name="connsiteX43" fmla="*/ 9302818 w 9767847"/>
                <a:gd name="connsiteY43" fmla="*/ 4278581 h 6858000"/>
                <a:gd name="connsiteX44" fmla="*/ 9304658 w 9767847"/>
                <a:gd name="connsiteY44" fmla="*/ 4266816 h 6858000"/>
                <a:gd name="connsiteX45" fmla="*/ 9312810 w 9767847"/>
                <a:gd name="connsiteY45" fmla="*/ 4215945 h 6858000"/>
                <a:gd name="connsiteX46" fmla="*/ 9316887 w 9767847"/>
                <a:gd name="connsiteY46" fmla="*/ 4190486 h 6858000"/>
                <a:gd name="connsiteX47" fmla="*/ 9318923 w 9767847"/>
                <a:gd name="connsiteY47" fmla="*/ 4177780 h 6858000"/>
                <a:gd name="connsiteX48" fmla="*/ 9320515 w 9767847"/>
                <a:gd name="connsiteY48" fmla="*/ 4164886 h 6858000"/>
                <a:gd name="connsiteX49" fmla="*/ 9332445 w 9767847"/>
                <a:gd name="connsiteY49" fmla="*/ 4064981 h 6858000"/>
                <a:gd name="connsiteX50" fmla="*/ 9336173 w 9767847"/>
                <a:gd name="connsiteY50" fmla="*/ 4018676 h 6858000"/>
                <a:gd name="connsiteX51" fmla="*/ 9340199 w 9767847"/>
                <a:gd name="connsiteY51" fmla="*/ 3965171 h 6858000"/>
                <a:gd name="connsiteX52" fmla="*/ 9347557 w 9767847"/>
                <a:gd name="connsiteY52" fmla="*/ 3765972 h 6858000"/>
                <a:gd name="connsiteX53" fmla="*/ 9346364 w 9767847"/>
                <a:gd name="connsiteY53" fmla="*/ 3664938 h 6858000"/>
                <a:gd name="connsiteX54" fmla="*/ 9344921 w 9767847"/>
                <a:gd name="connsiteY54" fmla="*/ 3615243 h 6858000"/>
                <a:gd name="connsiteX55" fmla="*/ 9344524 w 9767847"/>
                <a:gd name="connsiteY55" fmla="*/ 3603526 h 6858000"/>
                <a:gd name="connsiteX56" fmla="*/ 9343728 w 9767847"/>
                <a:gd name="connsiteY56" fmla="*/ 3590774 h 6858000"/>
                <a:gd name="connsiteX57" fmla="*/ 9342188 w 9767847"/>
                <a:gd name="connsiteY57" fmla="*/ 3565268 h 6858000"/>
                <a:gd name="connsiteX58" fmla="*/ 9339056 w 9767847"/>
                <a:gd name="connsiteY58" fmla="*/ 3514256 h 6858000"/>
                <a:gd name="connsiteX59" fmla="*/ 9334334 w 9767847"/>
                <a:gd name="connsiteY59" fmla="*/ 3463057 h 6858000"/>
                <a:gd name="connsiteX60" fmla="*/ 9329363 w 9767847"/>
                <a:gd name="connsiteY60" fmla="*/ 3411810 h 6858000"/>
                <a:gd name="connsiteX61" fmla="*/ 9328319 w 9767847"/>
                <a:gd name="connsiteY61" fmla="*/ 3400657 h 6858000"/>
                <a:gd name="connsiteX62" fmla="*/ 9327177 w 9767847"/>
                <a:gd name="connsiteY62" fmla="*/ 3390116 h 6858000"/>
                <a:gd name="connsiteX63" fmla="*/ 9324293 w 9767847"/>
                <a:gd name="connsiteY63" fmla="*/ 3366774 h 6858000"/>
                <a:gd name="connsiteX64" fmla="*/ 9320763 w 9767847"/>
                <a:gd name="connsiteY64" fmla="*/ 3340329 h 6858000"/>
                <a:gd name="connsiteX65" fmla="*/ 9317184 w 9767847"/>
                <a:gd name="connsiteY65" fmla="*/ 3311245 h 6858000"/>
                <a:gd name="connsiteX66" fmla="*/ 9311021 w 9767847"/>
                <a:gd name="connsiteY66" fmla="*/ 3266211 h 6858000"/>
                <a:gd name="connsiteX67" fmla="*/ 9302719 w 9767847"/>
                <a:gd name="connsiteY67" fmla="*/ 3215717 h 6858000"/>
                <a:gd name="connsiteX68" fmla="*/ 9293970 w 9767847"/>
                <a:gd name="connsiteY68" fmla="*/ 3165789 h 6858000"/>
                <a:gd name="connsiteX69" fmla="*/ 9252065 w 9767847"/>
                <a:gd name="connsiteY69" fmla="*/ 2967107 h 6858000"/>
                <a:gd name="connsiteX70" fmla="*/ 9227211 w 9767847"/>
                <a:gd name="connsiteY70" fmla="*/ 2868473 h 6858000"/>
                <a:gd name="connsiteX71" fmla="*/ 9220699 w 9767847"/>
                <a:gd name="connsiteY71" fmla="*/ 2844426 h 6858000"/>
                <a:gd name="connsiteX72" fmla="*/ 9213740 w 9767847"/>
                <a:gd name="connsiteY72" fmla="*/ 2820191 h 6858000"/>
                <a:gd name="connsiteX73" fmla="*/ 9199374 w 9767847"/>
                <a:gd name="connsiteY73" fmla="*/ 2771438 h 6858000"/>
                <a:gd name="connsiteX74" fmla="*/ 9061829 w 9767847"/>
                <a:gd name="connsiteY74" fmla="*/ 2385418 h 6858000"/>
                <a:gd name="connsiteX75" fmla="*/ 8978865 w 9767847"/>
                <a:gd name="connsiteY75" fmla="*/ 2196855 h 6858000"/>
                <a:gd name="connsiteX76" fmla="*/ 8956694 w 9767847"/>
                <a:gd name="connsiteY76" fmla="*/ 2150219 h 6858000"/>
                <a:gd name="connsiteX77" fmla="*/ 8934176 w 9767847"/>
                <a:gd name="connsiteY77" fmla="*/ 2103914 h 6858000"/>
                <a:gd name="connsiteX78" fmla="*/ 8887151 w 9767847"/>
                <a:gd name="connsiteY78" fmla="*/ 2011350 h 6858000"/>
                <a:gd name="connsiteX79" fmla="*/ 8787533 w 9767847"/>
                <a:gd name="connsiteY79" fmla="*/ 1828527 h 6858000"/>
                <a:gd name="connsiteX80" fmla="*/ 8761485 w 9767847"/>
                <a:gd name="connsiteY80" fmla="*/ 1783398 h 6858000"/>
                <a:gd name="connsiteX81" fmla="*/ 8734791 w 9767847"/>
                <a:gd name="connsiteY81" fmla="*/ 1737893 h 6858000"/>
                <a:gd name="connsiteX82" fmla="*/ 8680808 w 9767847"/>
                <a:gd name="connsiteY82" fmla="*/ 1648812 h 6858000"/>
                <a:gd name="connsiteX83" fmla="*/ 8567024 w 9767847"/>
                <a:gd name="connsiteY83" fmla="*/ 1472906 h 6858000"/>
                <a:gd name="connsiteX84" fmla="*/ 8537446 w 9767847"/>
                <a:gd name="connsiteY84" fmla="*/ 1429330 h 6858000"/>
                <a:gd name="connsiteX85" fmla="*/ 8507423 w 9767847"/>
                <a:gd name="connsiteY85" fmla="*/ 1385896 h 6858000"/>
                <a:gd name="connsiteX86" fmla="*/ 8446529 w 9767847"/>
                <a:gd name="connsiteY86" fmla="*/ 1300295 h 6858000"/>
                <a:gd name="connsiteX87" fmla="*/ 8319224 w 9767847"/>
                <a:gd name="connsiteY87" fmla="*/ 1131026 h 6858000"/>
                <a:gd name="connsiteX88" fmla="*/ 8286366 w 9767847"/>
                <a:gd name="connsiteY88" fmla="*/ 1089050 h 6858000"/>
                <a:gd name="connsiteX89" fmla="*/ 8270161 w 9767847"/>
                <a:gd name="connsiteY89" fmla="*/ 1068439 h 6858000"/>
                <a:gd name="connsiteX90" fmla="*/ 8253856 w 9767847"/>
                <a:gd name="connsiteY90" fmla="*/ 1048156 h 6858000"/>
                <a:gd name="connsiteX91" fmla="*/ 8186352 w 9767847"/>
                <a:gd name="connsiteY91" fmla="*/ 966275 h 6858000"/>
                <a:gd name="connsiteX92" fmla="*/ 8046768 w 9767847"/>
                <a:gd name="connsiteY92" fmla="*/ 805429 h 6858000"/>
                <a:gd name="connsiteX93" fmla="*/ 8010927 w 9767847"/>
                <a:gd name="connsiteY93" fmla="*/ 765853 h 6858000"/>
                <a:gd name="connsiteX94" fmla="*/ 7974788 w 9767847"/>
                <a:gd name="connsiteY94" fmla="*/ 726653 h 6858000"/>
                <a:gd name="connsiteX95" fmla="*/ 7901070 w 9767847"/>
                <a:gd name="connsiteY95" fmla="*/ 648724 h 6858000"/>
                <a:gd name="connsiteX96" fmla="*/ 7750054 w 9767847"/>
                <a:gd name="connsiteY96" fmla="*/ 497008 h 6858000"/>
                <a:gd name="connsiteX97" fmla="*/ 7592277 w 9767847"/>
                <a:gd name="connsiteY97" fmla="*/ 351221 h 6858000"/>
                <a:gd name="connsiteX98" fmla="*/ 7257734 w 9767847"/>
                <a:gd name="connsiteY98" fmla="*/ 76964 h 6858000"/>
                <a:gd name="connsiteX99" fmla="*/ 1886601 w 9767847"/>
                <a:gd name="connsiteY99" fmla="*/ 0 h 6858000"/>
                <a:gd name="connsiteX100" fmla="*/ 2292926 w 9767847"/>
                <a:gd name="connsiteY100" fmla="*/ 0 h 6858000"/>
                <a:gd name="connsiteX101" fmla="*/ 2135542 w 9767847"/>
                <a:gd name="connsiteY101" fmla="*/ 117781 h 6858000"/>
                <a:gd name="connsiteX102" fmla="*/ 1969576 w 9767847"/>
                <a:gd name="connsiteY102" fmla="*/ 254986 h 6858000"/>
                <a:gd name="connsiteX103" fmla="*/ 1659938 w 9767847"/>
                <a:gd name="connsiteY103" fmla="*/ 549855 h 6858000"/>
                <a:gd name="connsiteX104" fmla="*/ 729383 w 9767847"/>
                <a:gd name="connsiteY104" fmla="*/ 1936480 h 6858000"/>
                <a:gd name="connsiteX105" fmla="*/ 578465 w 9767847"/>
                <a:gd name="connsiteY105" fmla="*/ 2320807 h 6858000"/>
                <a:gd name="connsiteX106" fmla="*/ 465080 w 9767847"/>
                <a:gd name="connsiteY106" fmla="*/ 2714875 h 6858000"/>
                <a:gd name="connsiteX107" fmla="*/ 423820 w 9767847"/>
                <a:gd name="connsiteY107" fmla="*/ 2915436 h 6858000"/>
                <a:gd name="connsiteX108" fmla="*/ 392355 w 9767847"/>
                <a:gd name="connsiteY108" fmla="*/ 3118071 h 6858000"/>
                <a:gd name="connsiteX109" fmla="*/ 358801 w 9767847"/>
                <a:gd name="connsiteY109" fmla="*/ 3526915 h 6858000"/>
                <a:gd name="connsiteX110" fmla="*/ 410350 w 9767847"/>
                <a:gd name="connsiteY110" fmla="*/ 4348226 h 6858000"/>
                <a:gd name="connsiteX111" fmla="*/ 449022 w 9767847"/>
                <a:gd name="connsiteY111" fmla="*/ 4551049 h 6858000"/>
                <a:gd name="connsiteX112" fmla="*/ 498882 w 9767847"/>
                <a:gd name="connsiteY112" fmla="*/ 4752365 h 6858000"/>
                <a:gd name="connsiteX113" fmla="*/ 559775 w 9767847"/>
                <a:gd name="connsiteY113" fmla="*/ 4951657 h 6858000"/>
                <a:gd name="connsiteX114" fmla="*/ 631406 w 9767847"/>
                <a:gd name="connsiteY114" fmla="*/ 5147986 h 6858000"/>
                <a:gd name="connsiteX115" fmla="*/ 1023461 w 9767847"/>
                <a:gd name="connsiteY115" fmla="*/ 5893957 h 6858000"/>
                <a:gd name="connsiteX116" fmla="*/ 1575880 w 9767847"/>
                <a:gd name="connsiteY116" fmla="*/ 6547646 h 6858000"/>
                <a:gd name="connsiteX117" fmla="*/ 1905228 w 9767847"/>
                <a:gd name="connsiteY117" fmla="*/ 6829468 h 6858000"/>
                <a:gd name="connsiteX118" fmla="*/ 1944230 w 9767847"/>
                <a:gd name="connsiteY118" fmla="*/ 6858000 h 6858000"/>
                <a:gd name="connsiteX119" fmla="*/ 1372541 w 9767847"/>
                <a:gd name="connsiteY119" fmla="*/ 6858000 h 6858000"/>
                <a:gd name="connsiteX120" fmla="*/ 1115251 w 9767847"/>
                <a:gd name="connsiteY120" fmla="*/ 6590005 h 6858000"/>
                <a:gd name="connsiteX121" fmla="*/ 0 w 9767847"/>
                <a:gd name="connsiteY121" fmla="*/ 3649031 h 6858000"/>
                <a:gd name="connsiteX122" fmla="*/ 1777294 w 9767847"/>
                <a:gd name="connsiteY122" fmla="*/ 8131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Lst>
              <a:rect l="l" t="t" r="r" b="b"/>
              <a:pathLst>
                <a:path w="9767847" h="6858000">
                  <a:moveTo>
                    <a:pt x="7151367" y="0"/>
                  </a:moveTo>
                  <a:lnTo>
                    <a:pt x="7881247" y="0"/>
                  </a:lnTo>
                  <a:lnTo>
                    <a:pt x="7990553" y="81317"/>
                  </a:lnTo>
                  <a:cubicBezTo>
                    <a:pt x="9075991" y="929334"/>
                    <a:pt x="9767847" y="2212695"/>
                    <a:pt x="9767847" y="3649031"/>
                  </a:cubicBezTo>
                  <a:cubicBezTo>
                    <a:pt x="9767847" y="4766182"/>
                    <a:pt x="9349317" y="5790792"/>
                    <a:pt x="8652597" y="6590005"/>
                  </a:cubicBezTo>
                  <a:lnTo>
                    <a:pt x="8395306" y="6858000"/>
                  </a:lnTo>
                  <a:lnTo>
                    <a:pt x="6762603" y="6858000"/>
                  </a:lnTo>
                  <a:lnTo>
                    <a:pt x="6765962" y="6854844"/>
                  </a:lnTo>
                  <a:cubicBezTo>
                    <a:pt x="6779036" y="6842703"/>
                    <a:pt x="6791663" y="6829621"/>
                    <a:pt x="6804586" y="6817103"/>
                  </a:cubicBezTo>
                  <a:lnTo>
                    <a:pt x="6881735" y="6741197"/>
                  </a:lnTo>
                  <a:cubicBezTo>
                    <a:pt x="6907435" y="6715881"/>
                    <a:pt x="6933134" y="6690798"/>
                    <a:pt x="6958883" y="6664822"/>
                  </a:cubicBezTo>
                  <a:lnTo>
                    <a:pt x="7267925" y="6355694"/>
                  </a:lnTo>
                  <a:lnTo>
                    <a:pt x="7424360" y="6200685"/>
                  </a:lnTo>
                  <a:cubicBezTo>
                    <a:pt x="7450754" y="6174802"/>
                    <a:pt x="7477598" y="6148731"/>
                    <a:pt x="7504938" y="6122708"/>
                  </a:cubicBezTo>
                  <a:lnTo>
                    <a:pt x="7546396" y="6083697"/>
                  </a:lnTo>
                  <a:cubicBezTo>
                    <a:pt x="7560264" y="6070803"/>
                    <a:pt x="7574780" y="6057532"/>
                    <a:pt x="7588002" y="6045532"/>
                  </a:cubicBezTo>
                  <a:lnTo>
                    <a:pt x="7631000" y="6006709"/>
                  </a:lnTo>
                  <a:lnTo>
                    <a:pt x="7675440" y="5968309"/>
                  </a:lnTo>
                  <a:cubicBezTo>
                    <a:pt x="7690404" y="5955698"/>
                    <a:pt x="7705564" y="5943321"/>
                    <a:pt x="7720626" y="5930851"/>
                  </a:cubicBezTo>
                  <a:cubicBezTo>
                    <a:pt x="7735738" y="5918427"/>
                    <a:pt x="7751197" y="5906521"/>
                    <a:pt x="7766458" y="5894334"/>
                  </a:cubicBezTo>
                  <a:cubicBezTo>
                    <a:pt x="7827949" y="5846192"/>
                    <a:pt x="7890979" y="5800499"/>
                    <a:pt x="7955254" y="5756828"/>
                  </a:cubicBezTo>
                  <a:cubicBezTo>
                    <a:pt x="8083800" y="5669534"/>
                    <a:pt x="8216872" y="5590336"/>
                    <a:pt x="8352678" y="5517630"/>
                  </a:cubicBezTo>
                  <a:lnTo>
                    <a:pt x="8451350" y="5465254"/>
                  </a:lnTo>
                  <a:lnTo>
                    <a:pt x="8548532" y="5413395"/>
                  </a:lnTo>
                  <a:cubicBezTo>
                    <a:pt x="8612110" y="5379090"/>
                    <a:pt x="8673251" y="5345208"/>
                    <a:pt x="8729473" y="5309961"/>
                  </a:cubicBezTo>
                  <a:cubicBezTo>
                    <a:pt x="8743591" y="5301115"/>
                    <a:pt x="8757161" y="5292361"/>
                    <a:pt x="8770781" y="5283232"/>
                  </a:cubicBezTo>
                  <a:cubicBezTo>
                    <a:pt x="8777591" y="5278667"/>
                    <a:pt x="8784451" y="5274103"/>
                    <a:pt x="8790964" y="5269492"/>
                  </a:cubicBezTo>
                  <a:cubicBezTo>
                    <a:pt x="8797574" y="5264879"/>
                    <a:pt x="8804235" y="5260314"/>
                    <a:pt x="8810499" y="5255703"/>
                  </a:cubicBezTo>
                  <a:cubicBezTo>
                    <a:pt x="8835999" y="5237303"/>
                    <a:pt x="8860407" y="5218291"/>
                    <a:pt x="8883571" y="5198479"/>
                  </a:cubicBezTo>
                  <a:cubicBezTo>
                    <a:pt x="8929900" y="5158856"/>
                    <a:pt x="8971258" y="5116315"/>
                    <a:pt x="9006651" y="5070527"/>
                  </a:cubicBezTo>
                  <a:cubicBezTo>
                    <a:pt x="9015351" y="5059328"/>
                    <a:pt x="9024398" y="5046857"/>
                    <a:pt x="9033494" y="5034105"/>
                  </a:cubicBezTo>
                  <a:lnTo>
                    <a:pt x="9040305" y="5024551"/>
                  </a:lnTo>
                  <a:lnTo>
                    <a:pt x="9046568" y="5015281"/>
                  </a:lnTo>
                  <a:cubicBezTo>
                    <a:pt x="9050743" y="5009163"/>
                    <a:pt x="9054819" y="5002952"/>
                    <a:pt x="9058846" y="4996645"/>
                  </a:cubicBezTo>
                  <a:cubicBezTo>
                    <a:pt x="9075002" y="4971517"/>
                    <a:pt x="9090212" y="4945305"/>
                    <a:pt x="9104529" y="4918105"/>
                  </a:cubicBezTo>
                  <a:cubicBezTo>
                    <a:pt x="9133211" y="4863752"/>
                    <a:pt x="9158313" y="4805447"/>
                    <a:pt x="9181081" y="4744694"/>
                  </a:cubicBezTo>
                  <a:cubicBezTo>
                    <a:pt x="9203748" y="4684178"/>
                    <a:pt x="9223383" y="4621778"/>
                    <a:pt x="9240731" y="4557872"/>
                  </a:cubicBezTo>
                  <a:cubicBezTo>
                    <a:pt x="9249481" y="4525966"/>
                    <a:pt x="9257682" y="4493684"/>
                    <a:pt x="9265388" y="4461073"/>
                  </a:cubicBezTo>
                  <a:cubicBezTo>
                    <a:pt x="9269215" y="4444744"/>
                    <a:pt x="9272943" y="4428367"/>
                    <a:pt x="9276571" y="4411943"/>
                  </a:cubicBezTo>
                  <a:lnTo>
                    <a:pt x="9281841" y="4387379"/>
                  </a:lnTo>
                  <a:lnTo>
                    <a:pt x="9286513" y="4364838"/>
                  </a:lnTo>
                  <a:lnTo>
                    <a:pt x="9296754" y="4312038"/>
                  </a:lnTo>
                  <a:lnTo>
                    <a:pt x="9301029" y="4289074"/>
                  </a:lnTo>
                  <a:lnTo>
                    <a:pt x="9302818" y="4278581"/>
                  </a:lnTo>
                  <a:lnTo>
                    <a:pt x="9304658" y="4266816"/>
                  </a:lnTo>
                  <a:lnTo>
                    <a:pt x="9312810" y="4215945"/>
                  </a:lnTo>
                  <a:lnTo>
                    <a:pt x="9316887" y="4190486"/>
                  </a:lnTo>
                  <a:lnTo>
                    <a:pt x="9318923" y="4177780"/>
                  </a:lnTo>
                  <a:cubicBezTo>
                    <a:pt x="9319570" y="4173546"/>
                    <a:pt x="9319969" y="4169169"/>
                    <a:pt x="9320515" y="4164886"/>
                  </a:cubicBezTo>
                  <a:lnTo>
                    <a:pt x="9332445" y="4064981"/>
                  </a:lnTo>
                  <a:cubicBezTo>
                    <a:pt x="9333836" y="4052370"/>
                    <a:pt x="9334880" y="4036888"/>
                    <a:pt x="9336173" y="4018676"/>
                  </a:cubicBezTo>
                  <a:lnTo>
                    <a:pt x="9340199" y="3965171"/>
                  </a:lnTo>
                  <a:cubicBezTo>
                    <a:pt x="9345071" y="3899806"/>
                    <a:pt x="9347358" y="3832983"/>
                    <a:pt x="9347557" y="3765972"/>
                  </a:cubicBezTo>
                  <a:cubicBezTo>
                    <a:pt x="9347656" y="3732420"/>
                    <a:pt x="9347209" y="3698773"/>
                    <a:pt x="9346364" y="3664938"/>
                  </a:cubicBezTo>
                  <a:lnTo>
                    <a:pt x="9344921" y="3615243"/>
                  </a:lnTo>
                  <a:lnTo>
                    <a:pt x="9344524" y="3603526"/>
                  </a:lnTo>
                  <a:lnTo>
                    <a:pt x="9343728" y="3590774"/>
                  </a:lnTo>
                  <a:lnTo>
                    <a:pt x="9342188" y="3565268"/>
                  </a:lnTo>
                  <a:lnTo>
                    <a:pt x="9339056" y="3514256"/>
                  </a:lnTo>
                  <a:cubicBezTo>
                    <a:pt x="9337914" y="3497221"/>
                    <a:pt x="9335874" y="3480138"/>
                    <a:pt x="9334334" y="3463057"/>
                  </a:cubicBezTo>
                  <a:lnTo>
                    <a:pt x="9329363" y="3411810"/>
                  </a:lnTo>
                  <a:lnTo>
                    <a:pt x="9328319" y="3400657"/>
                  </a:lnTo>
                  <a:lnTo>
                    <a:pt x="9327177" y="3390116"/>
                  </a:lnTo>
                  <a:lnTo>
                    <a:pt x="9324293" y="3366774"/>
                  </a:lnTo>
                  <a:lnTo>
                    <a:pt x="9320763" y="3340329"/>
                  </a:lnTo>
                  <a:lnTo>
                    <a:pt x="9317184" y="3311245"/>
                  </a:lnTo>
                  <a:cubicBezTo>
                    <a:pt x="9315594" y="3296893"/>
                    <a:pt x="9313506" y="3282306"/>
                    <a:pt x="9311021" y="3266211"/>
                  </a:cubicBezTo>
                  <a:lnTo>
                    <a:pt x="9302719" y="3215717"/>
                  </a:lnTo>
                  <a:cubicBezTo>
                    <a:pt x="9299936" y="3199059"/>
                    <a:pt x="9297003" y="3182400"/>
                    <a:pt x="9293970" y="3165789"/>
                  </a:cubicBezTo>
                  <a:cubicBezTo>
                    <a:pt x="9281891" y="3099295"/>
                    <a:pt x="9267674" y="3033084"/>
                    <a:pt x="9252065" y="2967107"/>
                  </a:cubicBezTo>
                  <a:cubicBezTo>
                    <a:pt x="9244261" y="2934167"/>
                    <a:pt x="9235959" y="2901273"/>
                    <a:pt x="9227211" y="2868473"/>
                  </a:cubicBezTo>
                  <a:lnTo>
                    <a:pt x="9220699" y="2844426"/>
                  </a:lnTo>
                  <a:lnTo>
                    <a:pt x="9213740" y="2820191"/>
                  </a:lnTo>
                  <a:cubicBezTo>
                    <a:pt x="9209216" y="2804049"/>
                    <a:pt x="9204345" y="2787768"/>
                    <a:pt x="9199374" y="2771438"/>
                  </a:cubicBezTo>
                  <a:cubicBezTo>
                    <a:pt x="9159855" y="2641086"/>
                    <a:pt x="9114272" y="2512099"/>
                    <a:pt x="9061829" y="2385418"/>
                  </a:cubicBezTo>
                  <a:cubicBezTo>
                    <a:pt x="9035582" y="2322077"/>
                    <a:pt x="9008043" y="2259160"/>
                    <a:pt x="8978865" y="2196855"/>
                  </a:cubicBezTo>
                  <a:lnTo>
                    <a:pt x="8956694" y="2150219"/>
                  </a:lnTo>
                  <a:lnTo>
                    <a:pt x="8934176" y="2103914"/>
                  </a:lnTo>
                  <a:cubicBezTo>
                    <a:pt x="8918915" y="2073091"/>
                    <a:pt x="8903157" y="2042032"/>
                    <a:pt x="8887151" y="2011350"/>
                  </a:cubicBezTo>
                  <a:cubicBezTo>
                    <a:pt x="8854988" y="1949891"/>
                    <a:pt x="8822082" y="1888810"/>
                    <a:pt x="8787533" y="1828527"/>
                  </a:cubicBezTo>
                  <a:lnTo>
                    <a:pt x="8761485" y="1783398"/>
                  </a:lnTo>
                  <a:lnTo>
                    <a:pt x="8734791" y="1737893"/>
                  </a:lnTo>
                  <a:cubicBezTo>
                    <a:pt x="8717047" y="1707823"/>
                    <a:pt x="8699200" y="1678363"/>
                    <a:pt x="8680808" y="1648812"/>
                  </a:cubicBezTo>
                  <a:cubicBezTo>
                    <a:pt x="8644322" y="1589658"/>
                    <a:pt x="8606194" y="1531118"/>
                    <a:pt x="8567024" y="1472906"/>
                  </a:cubicBezTo>
                  <a:lnTo>
                    <a:pt x="8537446" y="1429330"/>
                  </a:lnTo>
                  <a:lnTo>
                    <a:pt x="8507423" y="1385896"/>
                  </a:lnTo>
                  <a:cubicBezTo>
                    <a:pt x="8487390" y="1357284"/>
                    <a:pt x="8467158" y="1328719"/>
                    <a:pt x="8446529" y="1300295"/>
                  </a:cubicBezTo>
                  <a:cubicBezTo>
                    <a:pt x="8405271" y="1243496"/>
                    <a:pt x="8362718" y="1187120"/>
                    <a:pt x="8319224" y="1131026"/>
                  </a:cubicBezTo>
                  <a:lnTo>
                    <a:pt x="8286366" y="1089050"/>
                  </a:lnTo>
                  <a:lnTo>
                    <a:pt x="8270161" y="1068439"/>
                  </a:lnTo>
                  <a:lnTo>
                    <a:pt x="8253856" y="1048156"/>
                  </a:lnTo>
                  <a:cubicBezTo>
                    <a:pt x="8231636" y="1020675"/>
                    <a:pt x="8209117" y="993381"/>
                    <a:pt x="8186352" y="966275"/>
                  </a:cubicBezTo>
                  <a:cubicBezTo>
                    <a:pt x="8140917" y="911922"/>
                    <a:pt x="8094240" y="858417"/>
                    <a:pt x="8046768" y="805429"/>
                  </a:cubicBezTo>
                  <a:lnTo>
                    <a:pt x="8010927" y="765853"/>
                  </a:lnTo>
                  <a:lnTo>
                    <a:pt x="7974788" y="726653"/>
                  </a:lnTo>
                  <a:cubicBezTo>
                    <a:pt x="7950382" y="700489"/>
                    <a:pt x="7925824" y="674465"/>
                    <a:pt x="7901070" y="648724"/>
                  </a:cubicBezTo>
                  <a:cubicBezTo>
                    <a:pt x="7851510" y="597289"/>
                    <a:pt x="7801404" y="546514"/>
                    <a:pt x="7750054" y="497008"/>
                  </a:cubicBezTo>
                  <a:cubicBezTo>
                    <a:pt x="7698902" y="447644"/>
                    <a:pt x="7645913" y="398938"/>
                    <a:pt x="7592277" y="351221"/>
                  </a:cubicBezTo>
                  <a:cubicBezTo>
                    <a:pt x="7484856" y="255786"/>
                    <a:pt x="7373308" y="164304"/>
                    <a:pt x="7257734" y="76964"/>
                  </a:cubicBezTo>
                  <a:close/>
                  <a:moveTo>
                    <a:pt x="1886601" y="0"/>
                  </a:moveTo>
                  <a:lnTo>
                    <a:pt x="2292926" y="0"/>
                  </a:lnTo>
                  <a:lnTo>
                    <a:pt x="2135542" y="117781"/>
                  </a:lnTo>
                  <a:cubicBezTo>
                    <a:pt x="2078998" y="162280"/>
                    <a:pt x="2023659" y="208045"/>
                    <a:pt x="1969576" y="254986"/>
                  </a:cubicBezTo>
                  <a:cubicBezTo>
                    <a:pt x="1861309" y="348820"/>
                    <a:pt x="1758064" y="447314"/>
                    <a:pt x="1659938" y="549855"/>
                  </a:cubicBezTo>
                  <a:cubicBezTo>
                    <a:pt x="1266987" y="960346"/>
                    <a:pt x="953820" y="1431495"/>
                    <a:pt x="729383" y="1936480"/>
                  </a:cubicBezTo>
                  <a:cubicBezTo>
                    <a:pt x="673260" y="2062362"/>
                    <a:pt x="622855" y="2190972"/>
                    <a:pt x="578465" y="2320807"/>
                  </a:cubicBezTo>
                  <a:cubicBezTo>
                    <a:pt x="534125" y="2450687"/>
                    <a:pt x="496147" y="2582216"/>
                    <a:pt x="465080" y="2714875"/>
                  </a:cubicBezTo>
                  <a:cubicBezTo>
                    <a:pt x="449769" y="2780991"/>
                    <a:pt x="435850" y="2848191"/>
                    <a:pt x="423820" y="2915436"/>
                  </a:cubicBezTo>
                  <a:cubicBezTo>
                    <a:pt x="411840" y="2982731"/>
                    <a:pt x="401054" y="3050260"/>
                    <a:pt x="392355" y="3118071"/>
                  </a:cubicBezTo>
                  <a:cubicBezTo>
                    <a:pt x="374509" y="3253646"/>
                    <a:pt x="363424" y="3389880"/>
                    <a:pt x="358801" y="3526915"/>
                  </a:cubicBezTo>
                  <a:cubicBezTo>
                    <a:pt x="349009" y="3800843"/>
                    <a:pt x="366357" y="4075570"/>
                    <a:pt x="410350" y="4348226"/>
                  </a:cubicBezTo>
                  <a:cubicBezTo>
                    <a:pt x="421286" y="4416132"/>
                    <a:pt x="434209" y="4483660"/>
                    <a:pt x="449022" y="4551049"/>
                  </a:cubicBezTo>
                  <a:cubicBezTo>
                    <a:pt x="463737" y="4618436"/>
                    <a:pt x="480389" y="4685588"/>
                    <a:pt x="498882" y="4752365"/>
                  </a:cubicBezTo>
                  <a:cubicBezTo>
                    <a:pt x="517373" y="4819141"/>
                    <a:pt x="537704" y="4885635"/>
                    <a:pt x="559775" y="4951657"/>
                  </a:cubicBezTo>
                  <a:cubicBezTo>
                    <a:pt x="581946" y="5017775"/>
                    <a:pt x="605358" y="5083375"/>
                    <a:pt x="631406" y="5147986"/>
                  </a:cubicBezTo>
                  <a:cubicBezTo>
                    <a:pt x="734055" y="5407608"/>
                    <a:pt x="865188" y="5658570"/>
                    <a:pt x="1023461" y="5893957"/>
                  </a:cubicBezTo>
                  <a:cubicBezTo>
                    <a:pt x="1181487" y="6129578"/>
                    <a:pt x="1367051" y="6349247"/>
                    <a:pt x="1575880" y="6547646"/>
                  </a:cubicBezTo>
                  <a:cubicBezTo>
                    <a:pt x="1680269" y="6646916"/>
                    <a:pt x="1790338" y="6740939"/>
                    <a:pt x="1905228" y="6829468"/>
                  </a:cubicBezTo>
                  <a:lnTo>
                    <a:pt x="1944230" y="6858000"/>
                  </a:lnTo>
                  <a:lnTo>
                    <a:pt x="1372541" y="6858000"/>
                  </a:lnTo>
                  <a:lnTo>
                    <a:pt x="1115251" y="6590005"/>
                  </a:lnTo>
                  <a:cubicBezTo>
                    <a:pt x="418530" y="5790792"/>
                    <a:pt x="0" y="4766182"/>
                    <a:pt x="0" y="3649031"/>
                  </a:cubicBezTo>
                  <a:cubicBezTo>
                    <a:pt x="0" y="2212695"/>
                    <a:pt x="691856" y="929334"/>
                    <a:pt x="1777294" y="81317"/>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1" name="Freeform: Shape 20">
              <a:extLst>
                <a:ext uri="{FF2B5EF4-FFF2-40B4-BE49-F238E27FC236}">
                  <a16:creationId xmlns:a16="http://schemas.microsoft.com/office/drawing/2014/main" id="{82B0ED5C-927D-4C5F-8F27-1B403820B97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303402" y="36937"/>
              <a:ext cx="9767847" cy="6858000"/>
            </a:xfrm>
            <a:custGeom>
              <a:avLst/>
              <a:gdLst>
                <a:gd name="connsiteX0" fmla="*/ 7145704 w 9767847"/>
                <a:gd name="connsiteY0" fmla="*/ 0 h 6858000"/>
                <a:gd name="connsiteX1" fmla="*/ 7875738 w 9767847"/>
                <a:gd name="connsiteY1" fmla="*/ 0 h 6858000"/>
                <a:gd name="connsiteX2" fmla="*/ 7990553 w 9767847"/>
                <a:gd name="connsiteY2" fmla="*/ 85415 h 6858000"/>
                <a:gd name="connsiteX3" fmla="*/ 9767847 w 9767847"/>
                <a:gd name="connsiteY3" fmla="*/ 3653129 h 6858000"/>
                <a:gd name="connsiteX4" fmla="*/ 8652597 w 9767847"/>
                <a:gd name="connsiteY4" fmla="*/ 6594103 h 6858000"/>
                <a:gd name="connsiteX5" fmla="*/ 8399240 w 9767847"/>
                <a:gd name="connsiteY5" fmla="*/ 6858000 h 6858000"/>
                <a:gd name="connsiteX6" fmla="*/ 6766926 w 9767847"/>
                <a:gd name="connsiteY6" fmla="*/ 6858000 h 6858000"/>
                <a:gd name="connsiteX7" fmla="*/ 6804586 w 9767847"/>
                <a:gd name="connsiteY7" fmla="*/ 6821201 h 6858000"/>
                <a:gd name="connsiteX8" fmla="*/ 6881735 w 9767847"/>
                <a:gd name="connsiteY8" fmla="*/ 6745295 h 6858000"/>
                <a:gd name="connsiteX9" fmla="*/ 6958883 w 9767847"/>
                <a:gd name="connsiteY9" fmla="*/ 6668920 h 6858000"/>
                <a:gd name="connsiteX10" fmla="*/ 7267925 w 9767847"/>
                <a:gd name="connsiteY10" fmla="*/ 6359792 h 6858000"/>
                <a:gd name="connsiteX11" fmla="*/ 7424360 w 9767847"/>
                <a:gd name="connsiteY11" fmla="*/ 6204783 h 6858000"/>
                <a:gd name="connsiteX12" fmla="*/ 7504938 w 9767847"/>
                <a:gd name="connsiteY12" fmla="*/ 6126806 h 6858000"/>
                <a:gd name="connsiteX13" fmla="*/ 7546396 w 9767847"/>
                <a:gd name="connsiteY13" fmla="*/ 6087795 h 6858000"/>
                <a:gd name="connsiteX14" fmla="*/ 7588002 w 9767847"/>
                <a:gd name="connsiteY14" fmla="*/ 6049630 h 6858000"/>
                <a:gd name="connsiteX15" fmla="*/ 7631000 w 9767847"/>
                <a:gd name="connsiteY15" fmla="*/ 6010807 h 6858000"/>
                <a:gd name="connsiteX16" fmla="*/ 7675440 w 9767847"/>
                <a:gd name="connsiteY16" fmla="*/ 5972407 h 6858000"/>
                <a:gd name="connsiteX17" fmla="*/ 7720626 w 9767847"/>
                <a:gd name="connsiteY17" fmla="*/ 5934949 h 6858000"/>
                <a:gd name="connsiteX18" fmla="*/ 7766458 w 9767847"/>
                <a:gd name="connsiteY18" fmla="*/ 5898432 h 6858000"/>
                <a:gd name="connsiteX19" fmla="*/ 7955254 w 9767847"/>
                <a:gd name="connsiteY19" fmla="*/ 5760926 h 6858000"/>
                <a:gd name="connsiteX20" fmla="*/ 8352678 w 9767847"/>
                <a:gd name="connsiteY20" fmla="*/ 5521728 h 6858000"/>
                <a:gd name="connsiteX21" fmla="*/ 8451350 w 9767847"/>
                <a:gd name="connsiteY21" fmla="*/ 5469352 h 6858000"/>
                <a:gd name="connsiteX22" fmla="*/ 8548532 w 9767847"/>
                <a:gd name="connsiteY22" fmla="*/ 5417493 h 6858000"/>
                <a:gd name="connsiteX23" fmla="*/ 8729473 w 9767847"/>
                <a:gd name="connsiteY23" fmla="*/ 5314059 h 6858000"/>
                <a:gd name="connsiteX24" fmla="*/ 8770781 w 9767847"/>
                <a:gd name="connsiteY24" fmla="*/ 5287330 h 6858000"/>
                <a:gd name="connsiteX25" fmla="*/ 8790964 w 9767847"/>
                <a:gd name="connsiteY25" fmla="*/ 5273590 h 6858000"/>
                <a:gd name="connsiteX26" fmla="*/ 8810499 w 9767847"/>
                <a:gd name="connsiteY26" fmla="*/ 5259801 h 6858000"/>
                <a:gd name="connsiteX27" fmla="*/ 8883571 w 9767847"/>
                <a:gd name="connsiteY27" fmla="*/ 5202577 h 6858000"/>
                <a:gd name="connsiteX28" fmla="*/ 9006651 w 9767847"/>
                <a:gd name="connsiteY28" fmla="*/ 5074625 h 6858000"/>
                <a:gd name="connsiteX29" fmla="*/ 9033494 w 9767847"/>
                <a:gd name="connsiteY29" fmla="*/ 5038203 h 6858000"/>
                <a:gd name="connsiteX30" fmla="*/ 9040305 w 9767847"/>
                <a:gd name="connsiteY30" fmla="*/ 5028649 h 6858000"/>
                <a:gd name="connsiteX31" fmla="*/ 9046568 w 9767847"/>
                <a:gd name="connsiteY31" fmla="*/ 5019379 h 6858000"/>
                <a:gd name="connsiteX32" fmla="*/ 9058846 w 9767847"/>
                <a:gd name="connsiteY32" fmla="*/ 5000743 h 6858000"/>
                <a:gd name="connsiteX33" fmla="*/ 9104529 w 9767847"/>
                <a:gd name="connsiteY33" fmla="*/ 4922203 h 6858000"/>
                <a:gd name="connsiteX34" fmla="*/ 9181081 w 9767847"/>
                <a:gd name="connsiteY34" fmla="*/ 4748792 h 6858000"/>
                <a:gd name="connsiteX35" fmla="*/ 9240731 w 9767847"/>
                <a:gd name="connsiteY35" fmla="*/ 4561970 h 6858000"/>
                <a:gd name="connsiteX36" fmla="*/ 9265388 w 9767847"/>
                <a:gd name="connsiteY36" fmla="*/ 4465171 h 6858000"/>
                <a:gd name="connsiteX37" fmla="*/ 9276571 w 9767847"/>
                <a:gd name="connsiteY37" fmla="*/ 4416041 h 6858000"/>
                <a:gd name="connsiteX38" fmla="*/ 9281841 w 9767847"/>
                <a:gd name="connsiteY38" fmla="*/ 4391477 h 6858000"/>
                <a:gd name="connsiteX39" fmla="*/ 9286513 w 9767847"/>
                <a:gd name="connsiteY39" fmla="*/ 4368936 h 6858000"/>
                <a:gd name="connsiteX40" fmla="*/ 9296754 w 9767847"/>
                <a:gd name="connsiteY40" fmla="*/ 4316136 h 6858000"/>
                <a:gd name="connsiteX41" fmla="*/ 9301029 w 9767847"/>
                <a:gd name="connsiteY41" fmla="*/ 4293172 h 6858000"/>
                <a:gd name="connsiteX42" fmla="*/ 9302818 w 9767847"/>
                <a:gd name="connsiteY42" fmla="*/ 4282679 h 6858000"/>
                <a:gd name="connsiteX43" fmla="*/ 9304658 w 9767847"/>
                <a:gd name="connsiteY43" fmla="*/ 4270914 h 6858000"/>
                <a:gd name="connsiteX44" fmla="*/ 9312810 w 9767847"/>
                <a:gd name="connsiteY44" fmla="*/ 4220043 h 6858000"/>
                <a:gd name="connsiteX45" fmla="*/ 9316887 w 9767847"/>
                <a:gd name="connsiteY45" fmla="*/ 4194584 h 6858000"/>
                <a:gd name="connsiteX46" fmla="*/ 9318923 w 9767847"/>
                <a:gd name="connsiteY46" fmla="*/ 4181878 h 6858000"/>
                <a:gd name="connsiteX47" fmla="*/ 9320515 w 9767847"/>
                <a:gd name="connsiteY47" fmla="*/ 4168984 h 6858000"/>
                <a:gd name="connsiteX48" fmla="*/ 9332445 w 9767847"/>
                <a:gd name="connsiteY48" fmla="*/ 4069079 h 6858000"/>
                <a:gd name="connsiteX49" fmla="*/ 9336173 w 9767847"/>
                <a:gd name="connsiteY49" fmla="*/ 4022774 h 6858000"/>
                <a:gd name="connsiteX50" fmla="*/ 9340199 w 9767847"/>
                <a:gd name="connsiteY50" fmla="*/ 3969269 h 6858000"/>
                <a:gd name="connsiteX51" fmla="*/ 9347557 w 9767847"/>
                <a:gd name="connsiteY51" fmla="*/ 3770070 h 6858000"/>
                <a:gd name="connsiteX52" fmla="*/ 9346364 w 9767847"/>
                <a:gd name="connsiteY52" fmla="*/ 3669036 h 6858000"/>
                <a:gd name="connsiteX53" fmla="*/ 9344921 w 9767847"/>
                <a:gd name="connsiteY53" fmla="*/ 3619341 h 6858000"/>
                <a:gd name="connsiteX54" fmla="*/ 9344524 w 9767847"/>
                <a:gd name="connsiteY54" fmla="*/ 3607624 h 6858000"/>
                <a:gd name="connsiteX55" fmla="*/ 9343728 w 9767847"/>
                <a:gd name="connsiteY55" fmla="*/ 3594872 h 6858000"/>
                <a:gd name="connsiteX56" fmla="*/ 9342188 w 9767847"/>
                <a:gd name="connsiteY56" fmla="*/ 3569366 h 6858000"/>
                <a:gd name="connsiteX57" fmla="*/ 9339056 w 9767847"/>
                <a:gd name="connsiteY57" fmla="*/ 3518354 h 6858000"/>
                <a:gd name="connsiteX58" fmla="*/ 9334334 w 9767847"/>
                <a:gd name="connsiteY58" fmla="*/ 3467155 h 6858000"/>
                <a:gd name="connsiteX59" fmla="*/ 9329363 w 9767847"/>
                <a:gd name="connsiteY59" fmla="*/ 3415908 h 6858000"/>
                <a:gd name="connsiteX60" fmla="*/ 9328319 w 9767847"/>
                <a:gd name="connsiteY60" fmla="*/ 3404755 h 6858000"/>
                <a:gd name="connsiteX61" fmla="*/ 9327177 w 9767847"/>
                <a:gd name="connsiteY61" fmla="*/ 3394214 h 6858000"/>
                <a:gd name="connsiteX62" fmla="*/ 9324293 w 9767847"/>
                <a:gd name="connsiteY62" fmla="*/ 3370872 h 6858000"/>
                <a:gd name="connsiteX63" fmla="*/ 9320763 w 9767847"/>
                <a:gd name="connsiteY63" fmla="*/ 3344427 h 6858000"/>
                <a:gd name="connsiteX64" fmla="*/ 9317184 w 9767847"/>
                <a:gd name="connsiteY64" fmla="*/ 3315343 h 6858000"/>
                <a:gd name="connsiteX65" fmla="*/ 9311021 w 9767847"/>
                <a:gd name="connsiteY65" fmla="*/ 3270309 h 6858000"/>
                <a:gd name="connsiteX66" fmla="*/ 9302719 w 9767847"/>
                <a:gd name="connsiteY66" fmla="*/ 3219815 h 6858000"/>
                <a:gd name="connsiteX67" fmla="*/ 9293970 w 9767847"/>
                <a:gd name="connsiteY67" fmla="*/ 3169887 h 6858000"/>
                <a:gd name="connsiteX68" fmla="*/ 9252065 w 9767847"/>
                <a:gd name="connsiteY68" fmla="*/ 2971205 h 6858000"/>
                <a:gd name="connsiteX69" fmla="*/ 9227211 w 9767847"/>
                <a:gd name="connsiteY69" fmla="*/ 2872571 h 6858000"/>
                <a:gd name="connsiteX70" fmla="*/ 9220699 w 9767847"/>
                <a:gd name="connsiteY70" fmla="*/ 2848524 h 6858000"/>
                <a:gd name="connsiteX71" fmla="*/ 9213740 w 9767847"/>
                <a:gd name="connsiteY71" fmla="*/ 2824289 h 6858000"/>
                <a:gd name="connsiteX72" fmla="*/ 9199374 w 9767847"/>
                <a:gd name="connsiteY72" fmla="*/ 2775536 h 6858000"/>
                <a:gd name="connsiteX73" fmla="*/ 9061829 w 9767847"/>
                <a:gd name="connsiteY73" fmla="*/ 2389515 h 6858000"/>
                <a:gd name="connsiteX74" fmla="*/ 8978865 w 9767847"/>
                <a:gd name="connsiteY74" fmla="*/ 2200953 h 6858000"/>
                <a:gd name="connsiteX75" fmla="*/ 8956694 w 9767847"/>
                <a:gd name="connsiteY75" fmla="*/ 2154317 h 6858000"/>
                <a:gd name="connsiteX76" fmla="*/ 8934176 w 9767847"/>
                <a:gd name="connsiteY76" fmla="*/ 2108012 h 6858000"/>
                <a:gd name="connsiteX77" fmla="*/ 8887151 w 9767847"/>
                <a:gd name="connsiteY77" fmla="*/ 2015448 h 6858000"/>
                <a:gd name="connsiteX78" fmla="*/ 8787533 w 9767847"/>
                <a:gd name="connsiteY78" fmla="*/ 1832625 h 6858000"/>
                <a:gd name="connsiteX79" fmla="*/ 8761485 w 9767847"/>
                <a:gd name="connsiteY79" fmla="*/ 1787496 h 6858000"/>
                <a:gd name="connsiteX80" fmla="*/ 8734791 w 9767847"/>
                <a:gd name="connsiteY80" fmla="*/ 1741991 h 6858000"/>
                <a:gd name="connsiteX81" fmla="*/ 8680808 w 9767847"/>
                <a:gd name="connsiteY81" fmla="*/ 1652910 h 6858000"/>
                <a:gd name="connsiteX82" fmla="*/ 8567024 w 9767847"/>
                <a:gd name="connsiteY82" fmla="*/ 1477004 h 6858000"/>
                <a:gd name="connsiteX83" fmla="*/ 8537446 w 9767847"/>
                <a:gd name="connsiteY83" fmla="*/ 1433428 h 6858000"/>
                <a:gd name="connsiteX84" fmla="*/ 8507423 w 9767847"/>
                <a:gd name="connsiteY84" fmla="*/ 1389994 h 6858000"/>
                <a:gd name="connsiteX85" fmla="*/ 8446529 w 9767847"/>
                <a:gd name="connsiteY85" fmla="*/ 1304393 h 6858000"/>
                <a:gd name="connsiteX86" fmla="*/ 8319224 w 9767847"/>
                <a:gd name="connsiteY86" fmla="*/ 1135124 h 6858000"/>
                <a:gd name="connsiteX87" fmla="*/ 8286366 w 9767847"/>
                <a:gd name="connsiteY87" fmla="*/ 1093148 h 6858000"/>
                <a:gd name="connsiteX88" fmla="*/ 8270161 w 9767847"/>
                <a:gd name="connsiteY88" fmla="*/ 1072538 h 6858000"/>
                <a:gd name="connsiteX89" fmla="*/ 8253856 w 9767847"/>
                <a:gd name="connsiteY89" fmla="*/ 1052254 h 6858000"/>
                <a:gd name="connsiteX90" fmla="*/ 8186352 w 9767847"/>
                <a:gd name="connsiteY90" fmla="*/ 970373 h 6858000"/>
                <a:gd name="connsiteX91" fmla="*/ 8046768 w 9767847"/>
                <a:gd name="connsiteY91" fmla="*/ 809527 h 6858000"/>
                <a:gd name="connsiteX92" fmla="*/ 8010927 w 9767847"/>
                <a:gd name="connsiteY92" fmla="*/ 769951 h 6858000"/>
                <a:gd name="connsiteX93" fmla="*/ 7974788 w 9767847"/>
                <a:gd name="connsiteY93" fmla="*/ 730751 h 6858000"/>
                <a:gd name="connsiteX94" fmla="*/ 7901070 w 9767847"/>
                <a:gd name="connsiteY94" fmla="*/ 652823 h 6858000"/>
                <a:gd name="connsiteX95" fmla="*/ 7750054 w 9767847"/>
                <a:gd name="connsiteY95" fmla="*/ 501106 h 6858000"/>
                <a:gd name="connsiteX96" fmla="*/ 7592277 w 9767847"/>
                <a:gd name="connsiteY96" fmla="*/ 355319 h 6858000"/>
                <a:gd name="connsiteX97" fmla="*/ 7257734 w 9767847"/>
                <a:gd name="connsiteY97" fmla="*/ 81062 h 6858000"/>
                <a:gd name="connsiteX98" fmla="*/ 1892109 w 9767847"/>
                <a:gd name="connsiteY98" fmla="*/ 0 h 6858000"/>
                <a:gd name="connsiteX99" fmla="*/ 2298402 w 9767847"/>
                <a:gd name="connsiteY99" fmla="*/ 0 h 6858000"/>
                <a:gd name="connsiteX100" fmla="*/ 2135542 w 9767847"/>
                <a:gd name="connsiteY100" fmla="*/ 121879 h 6858000"/>
                <a:gd name="connsiteX101" fmla="*/ 1969576 w 9767847"/>
                <a:gd name="connsiteY101" fmla="*/ 259084 h 6858000"/>
                <a:gd name="connsiteX102" fmla="*/ 1659938 w 9767847"/>
                <a:gd name="connsiteY102" fmla="*/ 553953 h 6858000"/>
                <a:gd name="connsiteX103" fmla="*/ 729383 w 9767847"/>
                <a:gd name="connsiteY103" fmla="*/ 1940578 h 6858000"/>
                <a:gd name="connsiteX104" fmla="*/ 578465 w 9767847"/>
                <a:gd name="connsiteY104" fmla="*/ 2324905 h 6858000"/>
                <a:gd name="connsiteX105" fmla="*/ 465080 w 9767847"/>
                <a:gd name="connsiteY105" fmla="*/ 2718973 h 6858000"/>
                <a:gd name="connsiteX106" fmla="*/ 423820 w 9767847"/>
                <a:gd name="connsiteY106" fmla="*/ 2919535 h 6858000"/>
                <a:gd name="connsiteX107" fmla="*/ 392355 w 9767847"/>
                <a:gd name="connsiteY107" fmla="*/ 3122169 h 6858000"/>
                <a:gd name="connsiteX108" fmla="*/ 358801 w 9767847"/>
                <a:gd name="connsiteY108" fmla="*/ 3531013 h 6858000"/>
                <a:gd name="connsiteX109" fmla="*/ 410350 w 9767847"/>
                <a:gd name="connsiteY109" fmla="*/ 4352324 h 6858000"/>
                <a:gd name="connsiteX110" fmla="*/ 449022 w 9767847"/>
                <a:gd name="connsiteY110" fmla="*/ 4555147 h 6858000"/>
                <a:gd name="connsiteX111" fmla="*/ 498882 w 9767847"/>
                <a:gd name="connsiteY111" fmla="*/ 4756463 h 6858000"/>
                <a:gd name="connsiteX112" fmla="*/ 559775 w 9767847"/>
                <a:gd name="connsiteY112" fmla="*/ 4955755 h 6858000"/>
                <a:gd name="connsiteX113" fmla="*/ 631406 w 9767847"/>
                <a:gd name="connsiteY113" fmla="*/ 5152084 h 6858000"/>
                <a:gd name="connsiteX114" fmla="*/ 1023461 w 9767847"/>
                <a:gd name="connsiteY114" fmla="*/ 5898055 h 6858000"/>
                <a:gd name="connsiteX115" fmla="*/ 1575880 w 9767847"/>
                <a:gd name="connsiteY115" fmla="*/ 6551744 h 6858000"/>
                <a:gd name="connsiteX116" fmla="*/ 1905228 w 9767847"/>
                <a:gd name="connsiteY116" fmla="*/ 6833566 h 6858000"/>
                <a:gd name="connsiteX117" fmla="*/ 1938629 w 9767847"/>
                <a:gd name="connsiteY117" fmla="*/ 6858000 h 6858000"/>
                <a:gd name="connsiteX118" fmla="*/ 1368607 w 9767847"/>
                <a:gd name="connsiteY118" fmla="*/ 6858000 h 6858000"/>
                <a:gd name="connsiteX119" fmla="*/ 1115251 w 9767847"/>
                <a:gd name="connsiteY119" fmla="*/ 6594103 h 6858000"/>
                <a:gd name="connsiteX120" fmla="*/ 0 w 9767847"/>
                <a:gd name="connsiteY120" fmla="*/ 3653129 h 6858000"/>
                <a:gd name="connsiteX121" fmla="*/ 1777294 w 9767847"/>
                <a:gd name="connsiteY121" fmla="*/ 8541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Lst>
              <a:rect l="l" t="t" r="r" b="b"/>
              <a:pathLst>
                <a:path w="9767847" h="6858000">
                  <a:moveTo>
                    <a:pt x="7145704" y="0"/>
                  </a:moveTo>
                  <a:lnTo>
                    <a:pt x="7875738" y="0"/>
                  </a:lnTo>
                  <a:lnTo>
                    <a:pt x="7990553" y="85415"/>
                  </a:lnTo>
                  <a:cubicBezTo>
                    <a:pt x="9075991" y="933432"/>
                    <a:pt x="9767847" y="2216793"/>
                    <a:pt x="9767847" y="3653129"/>
                  </a:cubicBezTo>
                  <a:cubicBezTo>
                    <a:pt x="9767847" y="4770280"/>
                    <a:pt x="9349317" y="5794890"/>
                    <a:pt x="8652597" y="6594103"/>
                  </a:cubicBezTo>
                  <a:lnTo>
                    <a:pt x="8399240" y="6858000"/>
                  </a:lnTo>
                  <a:lnTo>
                    <a:pt x="6766926" y="6858000"/>
                  </a:lnTo>
                  <a:lnTo>
                    <a:pt x="6804586" y="6821201"/>
                  </a:lnTo>
                  <a:lnTo>
                    <a:pt x="6881735" y="6745295"/>
                  </a:lnTo>
                  <a:cubicBezTo>
                    <a:pt x="6907435" y="6719979"/>
                    <a:pt x="6933134" y="6694896"/>
                    <a:pt x="6958883" y="6668920"/>
                  </a:cubicBezTo>
                  <a:lnTo>
                    <a:pt x="7267925" y="6359792"/>
                  </a:lnTo>
                  <a:lnTo>
                    <a:pt x="7424360" y="6204783"/>
                  </a:lnTo>
                  <a:cubicBezTo>
                    <a:pt x="7450754" y="6178900"/>
                    <a:pt x="7477598" y="6152829"/>
                    <a:pt x="7504938" y="6126806"/>
                  </a:cubicBezTo>
                  <a:lnTo>
                    <a:pt x="7546396" y="6087795"/>
                  </a:lnTo>
                  <a:cubicBezTo>
                    <a:pt x="7560264" y="6074901"/>
                    <a:pt x="7574780" y="6061630"/>
                    <a:pt x="7588002" y="6049630"/>
                  </a:cubicBezTo>
                  <a:lnTo>
                    <a:pt x="7631000" y="6010807"/>
                  </a:lnTo>
                  <a:lnTo>
                    <a:pt x="7675440" y="5972407"/>
                  </a:lnTo>
                  <a:cubicBezTo>
                    <a:pt x="7690404" y="5959796"/>
                    <a:pt x="7705564" y="5947419"/>
                    <a:pt x="7720626" y="5934949"/>
                  </a:cubicBezTo>
                  <a:cubicBezTo>
                    <a:pt x="7735738" y="5922525"/>
                    <a:pt x="7751197" y="5910619"/>
                    <a:pt x="7766458" y="5898432"/>
                  </a:cubicBezTo>
                  <a:cubicBezTo>
                    <a:pt x="7827949" y="5850290"/>
                    <a:pt x="7890979" y="5804597"/>
                    <a:pt x="7955254" y="5760926"/>
                  </a:cubicBezTo>
                  <a:cubicBezTo>
                    <a:pt x="8083800" y="5673632"/>
                    <a:pt x="8216872" y="5594434"/>
                    <a:pt x="8352678" y="5521728"/>
                  </a:cubicBezTo>
                  <a:lnTo>
                    <a:pt x="8451350" y="5469352"/>
                  </a:lnTo>
                  <a:lnTo>
                    <a:pt x="8548532" y="5417493"/>
                  </a:lnTo>
                  <a:cubicBezTo>
                    <a:pt x="8612110" y="5383188"/>
                    <a:pt x="8673251" y="5349306"/>
                    <a:pt x="8729473" y="5314059"/>
                  </a:cubicBezTo>
                  <a:cubicBezTo>
                    <a:pt x="8743591" y="5305213"/>
                    <a:pt x="8757161" y="5296459"/>
                    <a:pt x="8770781" y="5287330"/>
                  </a:cubicBezTo>
                  <a:cubicBezTo>
                    <a:pt x="8777591" y="5282765"/>
                    <a:pt x="8784451" y="5278201"/>
                    <a:pt x="8790964" y="5273590"/>
                  </a:cubicBezTo>
                  <a:cubicBezTo>
                    <a:pt x="8797574" y="5268977"/>
                    <a:pt x="8804235" y="5264412"/>
                    <a:pt x="8810499" y="5259801"/>
                  </a:cubicBezTo>
                  <a:cubicBezTo>
                    <a:pt x="8835999" y="5241401"/>
                    <a:pt x="8860407" y="5222389"/>
                    <a:pt x="8883571" y="5202577"/>
                  </a:cubicBezTo>
                  <a:cubicBezTo>
                    <a:pt x="8929900" y="5162954"/>
                    <a:pt x="8971258" y="5120413"/>
                    <a:pt x="9006651" y="5074625"/>
                  </a:cubicBezTo>
                  <a:cubicBezTo>
                    <a:pt x="9015351" y="5063426"/>
                    <a:pt x="9024398" y="5050955"/>
                    <a:pt x="9033494" y="5038203"/>
                  </a:cubicBezTo>
                  <a:lnTo>
                    <a:pt x="9040305" y="5028649"/>
                  </a:lnTo>
                  <a:lnTo>
                    <a:pt x="9046568" y="5019379"/>
                  </a:lnTo>
                  <a:cubicBezTo>
                    <a:pt x="9050743" y="5013261"/>
                    <a:pt x="9054819" y="5007050"/>
                    <a:pt x="9058846" y="5000743"/>
                  </a:cubicBezTo>
                  <a:cubicBezTo>
                    <a:pt x="9075002" y="4975615"/>
                    <a:pt x="9090212" y="4949403"/>
                    <a:pt x="9104529" y="4922203"/>
                  </a:cubicBezTo>
                  <a:cubicBezTo>
                    <a:pt x="9133211" y="4867850"/>
                    <a:pt x="9158313" y="4809545"/>
                    <a:pt x="9181081" y="4748792"/>
                  </a:cubicBezTo>
                  <a:cubicBezTo>
                    <a:pt x="9203748" y="4688276"/>
                    <a:pt x="9223383" y="4625876"/>
                    <a:pt x="9240731" y="4561970"/>
                  </a:cubicBezTo>
                  <a:cubicBezTo>
                    <a:pt x="9249481" y="4530064"/>
                    <a:pt x="9257682" y="4497782"/>
                    <a:pt x="9265388" y="4465171"/>
                  </a:cubicBezTo>
                  <a:cubicBezTo>
                    <a:pt x="9269215" y="4448842"/>
                    <a:pt x="9272943" y="4432465"/>
                    <a:pt x="9276571" y="4416041"/>
                  </a:cubicBezTo>
                  <a:lnTo>
                    <a:pt x="9281841" y="4391477"/>
                  </a:lnTo>
                  <a:lnTo>
                    <a:pt x="9286513" y="4368936"/>
                  </a:lnTo>
                  <a:lnTo>
                    <a:pt x="9296754" y="4316136"/>
                  </a:lnTo>
                  <a:lnTo>
                    <a:pt x="9301029" y="4293172"/>
                  </a:lnTo>
                  <a:lnTo>
                    <a:pt x="9302818" y="4282679"/>
                  </a:lnTo>
                  <a:lnTo>
                    <a:pt x="9304658" y="4270914"/>
                  </a:lnTo>
                  <a:lnTo>
                    <a:pt x="9312810" y="4220043"/>
                  </a:lnTo>
                  <a:lnTo>
                    <a:pt x="9316887" y="4194584"/>
                  </a:lnTo>
                  <a:lnTo>
                    <a:pt x="9318923" y="4181878"/>
                  </a:lnTo>
                  <a:cubicBezTo>
                    <a:pt x="9319570" y="4177644"/>
                    <a:pt x="9319969" y="4173267"/>
                    <a:pt x="9320515" y="4168984"/>
                  </a:cubicBezTo>
                  <a:lnTo>
                    <a:pt x="9332445" y="4069079"/>
                  </a:lnTo>
                  <a:cubicBezTo>
                    <a:pt x="9333836" y="4056468"/>
                    <a:pt x="9334880" y="4040986"/>
                    <a:pt x="9336173" y="4022774"/>
                  </a:cubicBezTo>
                  <a:lnTo>
                    <a:pt x="9340199" y="3969269"/>
                  </a:lnTo>
                  <a:cubicBezTo>
                    <a:pt x="9345071" y="3903904"/>
                    <a:pt x="9347358" y="3837081"/>
                    <a:pt x="9347557" y="3770070"/>
                  </a:cubicBezTo>
                  <a:cubicBezTo>
                    <a:pt x="9347656" y="3736518"/>
                    <a:pt x="9347209" y="3702871"/>
                    <a:pt x="9346364" y="3669036"/>
                  </a:cubicBezTo>
                  <a:lnTo>
                    <a:pt x="9344921" y="3619341"/>
                  </a:lnTo>
                  <a:lnTo>
                    <a:pt x="9344524" y="3607624"/>
                  </a:lnTo>
                  <a:lnTo>
                    <a:pt x="9343728" y="3594872"/>
                  </a:lnTo>
                  <a:lnTo>
                    <a:pt x="9342188" y="3569366"/>
                  </a:lnTo>
                  <a:lnTo>
                    <a:pt x="9339056" y="3518354"/>
                  </a:lnTo>
                  <a:cubicBezTo>
                    <a:pt x="9337914" y="3501319"/>
                    <a:pt x="9335874" y="3484236"/>
                    <a:pt x="9334334" y="3467155"/>
                  </a:cubicBezTo>
                  <a:lnTo>
                    <a:pt x="9329363" y="3415908"/>
                  </a:lnTo>
                  <a:lnTo>
                    <a:pt x="9328319" y="3404755"/>
                  </a:lnTo>
                  <a:lnTo>
                    <a:pt x="9327177" y="3394214"/>
                  </a:lnTo>
                  <a:lnTo>
                    <a:pt x="9324293" y="3370872"/>
                  </a:lnTo>
                  <a:lnTo>
                    <a:pt x="9320763" y="3344427"/>
                  </a:lnTo>
                  <a:lnTo>
                    <a:pt x="9317184" y="3315343"/>
                  </a:lnTo>
                  <a:cubicBezTo>
                    <a:pt x="9315594" y="3300991"/>
                    <a:pt x="9313506" y="3286404"/>
                    <a:pt x="9311021" y="3270309"/>
                  </a:cubicBezTo>
                  <a:lnTo>
                    <a:pt x="9302719" y="3219815"/>
                  </a:lnTo>
                  <a:cubicBezTo>
                    <a:pt x="9299936" y="3203157"/>
                    <a:pt x="9297003" y="3186498"/>
                    <a:pt x="9293970" y="3169887"/>
                  </a:cubicBezTo>
                  <a:cubicBezTo>
                    <a:pt x="9281891" y="3103393"/>
                    <a:pt x="9267674" y="3037182"/>
                    <a:pt x="9252065" y="2971205"/>
                  </a:cubicBezTo>
                  <a:cubicBezTo>
                    <a:pt x="9244261" y="2938265"/>
                    <a:pt x="9235959" y="2905371"/>
                    <a:pt x="9227211" y="2872571"/>
                  </a:cubicBezTo>
                  <a:lnTo>
                    <a:pt x="9220699" y="2848524"/>
                  </a:lnTo>
                  <a:lnTo>
                    <a:pt x="9213740" y="2824289"/>
                  </a:lnTo>
                  <a:cubicBezTo>
                    <a:pt x="9209216" y="2808147"/>
                    <a:pt x="9204345" y="2791866"/>
                    <a:pt x="9199374" y="2775536"/>
                  </a:cubicBezTo>
                  <a:cubicBezTo>
                    <a:pt x="9159855" y="2645184"/>
                    <a:pt x="9114272" y="2516197"/>
                    <a:pt x="9061829" y="2389515"/>
                  </a:cubicBezTo>
                  <a:cubicBezTo>
                    <a:pt x="9035582" y="2326175"/>
                    <a:pt x="9008043" y="2263258"/>
                    <a:pt x="8978865" y="2200953"/>
                  </a:cubicBezTo>
                  <a:lnTo>
                    <a:pt x="8956694" y="2154317"/>
                  </a:lnTo>
                  <a:lnTo>
                    <a:pt x="8934176" y="2108012"/>
                  </a:lnTo>
                  <a:cubicBezTo>
                    <a:pt x="8918915" y="2077189"/>
                    <a:pt x="8903157" y="2046130"/>
                    <a:pt x="8887151" y="2015448"/>
                  </a:cubicBezTo>
                  <a:cubicBezTo>
                    <a:pt x="8854988" y="1953989"/>
                    <a:pt x="8822082" y="1892908"/>
                    <a:pt x="8787533" y="1832625"/>
                  </a:cubicBezTo>
                  <a:lnTo>
                    <a:pt x="8761485" y="1787496"/>
                  </a:lnTo>
                  <a:lnTo>
                    <a:pt x="8734791" y="1741991"/>
                  </a:lnTo>
                  <a:cubicBezTo>
                    <a:pt x="8717047" y="1711921"/>
                    <a:pt x="8699200" y="1682461"/>
                    <a:pt x="8680808" y="1652910"/>
                  </a:cubicBezTo>
                  <a:cubicBezTo>
                    <a:pt x="8644322" y="1593756"/>
                    <a:pt x="8606194" y="1535216"/>
                    <a:pt x="8567024" y="1477004"/>
                  </a:cubicBezTo>
                  <a:lnTo>
                    <a:pt x="8537446" y="1433428"/>
                  </a:lnTo>
                  <a:lnTo>
                    <a:pt x="8507423" y="1389994"/>
                  </a:lnTo>
                  <a:cubicBezTo>
                    <a:pt x="8487390" y="1361382"/>
                    <a:pt x="8467158" y="1332817"/>
                    <a:pt x="8446529" y="1304393"/>
                  </a:cubicBezTo>
                  <a:cubicBezTo>
                    <a:pt x="8405271" y="1247595"/>
                    <a:pt x="8362718" y="1191218"/>
                    <a:pt x="8319224" y="1135124"/>
                  </a:cubicBezTo>
                  <a:lnTo>
                    <a:pt x="8286366" y="1093148"/>
                  </a:lnTo>
                  <a:lnTo>
                    <a:pt x="8270161" y="1072538"/>
                  </a:lnTo>
                  <a:lnTo>
                    <a:pt x="8253856" y="1052254"/>
                  </a:lnTo>
                  <a:cubicBezTo>
                    <a:pt x="8231636" y="1024773"/>
                    <a:pt x="8209117" y="997479"/>
                    <a:pt x="8186352" y="970373"/>
                  </a:cubicBezTo>
                  <a:cubicBezTo>
                    <a:pt x="8140917" y="916020"/>
                    <a:pt x="8094240" y="862515"/>
                    <a:pt x="8046768" y="809527"/>
                  </a:cubicBezTo>
                  <a:lnTo>
                    <a:pt x="8010927" y="769951"/>
                  </a:lnTo>
                  <a:lnTo>
                    <a:pt x="7974788" y="730751"/>
                  </a:lnTo>
                  <a:cubicBezTo>
                    <a:pt x="7950382" y="704587"/>
                    <a:pt x="7925824" y="678563"/>
                    <a:pt x="7901070" y="652823"/>
                  </a:cubicBezTo>
                  <a:cubicBezTo>
                    <a:pt x="7851510" y="601387"/>
                    <a:pt x="7801404" y="550612"/>
                    <a:pt x="7750054" y="501106"/>
                  </a:cubicBezTo>
                  <a:cubicBezTo>
                    <a:pt x="7698902" y="451742"/>
                    <a:pt x="7645913" y="403036"/>
                    <a:pt x="7592277" y="355319"/>
                  </a:cubicBezTo>
                  <a:cubicBezTo>
                    <a:pt x="7484856" y="259884"/>
                    <a:pt x="7373308" y="168402"/>
                    <a:pt x="7257734" y="81062"/>
                  </a:cubicBezTo>
                  <a:close/>
                  <a:moveTo>
                    <a:pt x="1892109" y="0"/>
                  </a:moveTo>
                  <a:lnTo>
                    <a:pt x="2298402" y="0"/>
                  </a:lnTo>
                  <a:lnTo>
                    <a:pt x="2135542" y="121879"/>
                  </a:lnTo>
                  <a:cubicBezTo>
                    <a:pt x="2078998" y="166378"/>
                    <a:pt x="2023659" y="212143"/>
                    <a:pt x="1969576" y="259084"/>
                  </a:cubicBezTo>
                  <a:cubicBezTo>
                    <a:pt x="1861309" y="352918"/>
                    <a:pt x="1758064" y="451412"/>
                    <a:pt x="1659938" y="553953"/>
                  </a:cubicBezTo>
                  <a:cubicBezTo>
                    <a:pt x="1266987" y="964444"/>
                    <a:pt x="953820" y="1435593"/>
                    <a:pt x="729383" y="1940578"/>
                  </a:cubicBezTo>
                  <a:cubicBezTo>
                    <a:pt x="673260" y="2066459"/>
                    <a:pt x="622855" y="2195070"/>
                    <a:pt x="578465" y="2324905"/>
                  </a:cubicBezTo>
                  <a:cubicBezTo>
                    <a:pt x="534125" y="2454785"/>
                    <a:pt x="496147" y="2586314"/>
                    <a:pt x="465080" y="2718973"/>
                  </a:cubicBezTo>
                  <a:cubicBezTo>
                    <a:pt x="449769" y="2785089"/>
                    <a:pt x="435850" y="2852289"/>
                    <a:pt x="423820" y="2919535"/>
                  </a:cubicBezTo>
                  <a:cubicBezTo>
                    <a:pt x="411840" y="2986829"/>
                    <a:pt x="401054" y="3054358"/>
                    <a:pt x="392355" y="3122169"/>
                  </a:cubicBezTo>
                  <a:cubicBezTo>
                    <a:pt x="374509" y="3257744"/>
                    <a:pt x="363424" y="3393978"/>
                    <a:pt x="358801" y="3531013"/>
                  </a:cubicBezTo>
                  <a:cubicBezTo>
                    <a:pt x="349009" y="3804941"/>
                    <a:pt x="366357" y="4079668"/>
                    <a:pt x="410350" y="4352324"/>
                  </a:cubicBezTo>
                  <a:cubicBezTo>
                    <a:pt x="421286" y="4420230"/>
                    <a:pt x="434209" y="4487758"/>
                    <a:pt x="449022" y="4555147"/>
                  </a:cubicBezTo>
                  <a:cubicBezTo>
                    <a:pt x="463737" y="4622534"/>
                    <a:pt x="480389" y="4689686"/>
                    <a:pt x="498882" y="4756463"/>
                  </a:cubicBezTo>
                  <a:cubicBezTo>
                    <a:pt x="517373" y="4823239"/>
                    <a:pt x="537704" y="4889733"/>
                    <a:pt x="559775" y="4955755"/>
                  </a:cubicBezTo>
                  <a:cubicBezTo>
                    <a:pt x="581946" y="5021873"/>
                    <a:pt x="605358" y="5087473"/>
                    <a:pt x="631406" y="5152084"/>
                  </a:cubicBezTo>
                  <a:cubicBezTo>
                    <a:pt x="734055" y="5411706"/>
                    <a:pt x="865188" y="5662668"/>
                    <a:pt x="1023461" y="5898055"/>
                  </a:cubicBezTo>
                  <a:cubicBezTo>
                    <a:pt x="1181487" y="6133676"/>
                    <a:pt x="1367051" y="6353345"/>
                    <a:pt x="1575880" y="6551744"/>
                  </a:cubicBezTo>
                  <a:cubicBezTo>
                    <a:pt x="1680269" y="6651014"/>
                    <a:pt x="1790338" y="6745037"/>
                    <a:pt x="1905228" y="6833566"/>
                  </a:cubicBezTo>
                  <a:lnTo>
                    <a:pt x="1938629" y="6858000"/>
                  </a:lnTo>
                  <a:lnTo>
                    <a:pt x="1368607" y="6858000"/>
                  </a:lnTo>
                  <a:lnTo>
                    <a:pt x="1115251" y="6594103"/>
                  </a:lnTo>
                  <a:cubicBezTo>
                    <a:pt x="418530" y="5794890"/>
                    <a:pt x="0" y="4770280"/>
                    <a:pt x="0" y="3653129"/>
                  </a:cubicBezTo>
                  <a:cubicBezTo>
                    <a:pt x="0" y="2216793"/>
                    <a:pt x="691856" y="933432"/>
                    <a:pt x="1777294" y="85415"/>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lt1"/>
                </a:solidFill>
              </a:endParaRPr>
            </a:p>
          </p:txBody>
        </p:sp>
      </p:grpSp>
      <p:sp>
        <p:nvSpPr>
          <p:cNvPr id="2" name="Titel 1">
            <a:extLst>
              <a:ext uri="{FF2B5EF4-FFF2-40B4-BE49-F238E27FC236}">
                <a16:creationId xmlns:a16="http://schemas.microsoft.com/office/drawing/2014/main" id="{BBAC69BC-0C68-407E-AF92-5B3FBE92F68A}"/>
              </a:ext>
            </a:extLst>
          </p:cNvPr>
          <p:cNvSpPr>
            <a:spLocks noGrp="1"/>
          </p:cNvSpPr>
          <p:nvPr>
            <p:ph type="title"/>
          </p:nvPr>
        </p:nvSpPr>
        <p:spPr>
          <a:xfrm>
            <a:off x="2066451" y="2126171"/>
            <a:ext cx="8058792" cy="2387918"/>
          </a:xfrm>
        </p:spPr>
        <p:txBody>
          <a:bodyPr vert="horz" lIns="91440" tIns="45720" rIns="91440" bIns="45720" rtlCol="0" anchor="b">
            <a:normAutofit/>
          </a:bodyPr>
          <a:lstStyle/>
          <a:p>
            <a:pPr algn="ctr"/>
            <a:r>
              <a:rPr lang="en-US" sz="4000" b="1" kern="1200" dirty="0">
                <a:solidFill>
                  <a:schemeClr val="tx2"/>
                </a:solidFill>
                <a:latin typeface="+mj-lt"/>
                <a:ea typeface="+mj-ea"/>
                <a:cs typeface="+mj-cs"/>
              </a:rPr>
              <a:t>Dank </a:t>
            </a:r>
            <a:r>
              <a:rPr lang="en-US" sz="4000" b="1" kern="1200" dirty="0" err="1">
                <a:solidFill>
                  <a:schemeClr val="tx2"/>
                </a:solidFill>
                <a:latin typeface="+mj-lt"/>
                <a:ea typeface="+mj-ea"/>
                <a:cs typeface="+mj-cs"/>
              </a:rPr>
              <a:t>voor</a:t>
            </a:r>
            <a:r>
              <a:rPr lang="en-US" sz="4000" b="1" kern="1200" dirty="0">
                <a:solidFill>
                  <a:schemeClr val="tx2"/>
                </a:solidFill>
                <a:latin typeface="+mj-lt"/>
                <a:ea typeface="+mj-ea"/>
                <a:cs typeface="+mj-cs"/>
              </a:rPr>
              <a:t> </a:t>
            </a:r>
            <a:r>
              <a:rPr lang="en-US" sz="4000" b="1" kern="1200" dirty="0" err="1">
                <a:solidFill>
                  <a:schemeClr val="tx2"/>
                </a:solidFill>
                <a:latin typeface="+mj-lt"/>
                <a:ea typeface="+mj-ea"/>
                <a:cs typeface="+mj-cs"/>
              </a:rPr>
              <a:t>uw</a:t>
            </a:r>
            <a:r>
              <a:rPr lang="en-US" sz="4000" b="1" kern="1200" dirty="0">
                <a:solidFill>
                  <a:schemeClr val="tx2"/>
                </a:solidFill>
                <a:latin typeface="+mj-lt"/>
                <a:ea typeface="+mj-ea"/>
                <a:cs typeface="+mj-cs"/>
              </a:rPr>
              <a:t> </a:t>
            </a:r>
            <a:r>
              <a:rPr lang="en-US" sz="4000" b="1" kern="1200" dirty="0" err="1">
                <a:solidFill>
                  <a:schemeClr val="tx2"/>
                </a:solidFill>
                <a:latin typeface="+mj-lt"/>
                <a:ea typeface="+mj-ea"/>
                <a:cs typeface="+mj-cs"/>
              </a:rPr>
              <a:t>aandacht</a:t>
            </a:r>
            <a:r>
              <a:rPr lang="en-US" sz="4000" b="1" kern="1200" dirty="0">
                <a:solidFill>
                  <a:schemeClr val="tx2"/>
                </a:solidFill>
                <a:latin typeface="+mj-lt"/>
                <a:ea typeface="+mj-ea"/>
                <a:cs typeface="+mj-cs"/>
              </a:rPr>
              <a:t>!</a:t>
            </a:r>
            <a:br>
              <a:rPr lang="en-US" sz="4000" b="1" kern="1200" dirty="0">
                <a:solidFill>
                  <a:schemeClr val="tx2"/>
                </a:solidFill>
                <a:latin typeface="+mj-lt"/>
                <a:ea typeface="+mj-ea"/>
                <a:cs typeface="+mj-cs"/>
              </a:rPr>
            </a:br>
            <a:r>
              <a:rPr lang="en-US" sz="4000" b="1" kern="1200" dirty="0">
                <a:solidFill>
                  <a:schemeClr val="tx2"/>
                </a:solidFill>
                <a:latin typeface="+mj-lt"/>
                <a:ea typeface="+mj-ea"/>
                <a:cs typeface="+mj-cs"/>
              </a:rPr>
              <a:t>				</a:t>
            </a:r>
            <a:br>
              <a:rPr lang="en-US" sz="4000" b="1" kern="1200" dirty="0">
                <a:solidFill>
                  <a:schemeClr val="tx2"/>
                </a:solidFill>
                <a:latin typeface="+mj-lt"/>
                <a:ea typeface="+mj-ea"/>
                <a:cs typeface="+mj-cs"/>
              </a:rPr>
            </a:br>
            <a:r>
              <a:rPr lang="en-US" sz="4000" b="1" kern="1200" dirty="0" err="1">
                <a:solidFill>
                  <a:schemeClr val="tx2"/>
                </a:solidFill>
                <a:latin typeface="+mj-lt"/>
                <a:ea typeface="+mj-ea"/>
                <a:cs typeface="+mj-cs"/>
              </a:rPr>
              <a:t>Vragen</a:t>
            </a:r>
            <a:r>
              <a:rPr lang="en-US" sz="4000" b="1" kern="1200" dirty="0">
                <a:solidFill>
                  <a:schemeClr val="tx2"/>
                </a:solidFill>
                <a:latin typeface="+mj-lt"/>
                <a:ea typeface="+mj-ea"/>
                <a:cs typeface="+mj-cs"/>
              </a:rPr>
              <a:t>?</a:t>
            </a:r>
          </a:p>
        </p:txBody>
      </p:sp>
      <p:grpSp>
        <p:nvGrpSpPr>
          <p:cNvPr id="23" name="Group 22">
            <a:extLst>
              <a:ext uri="{FF2B5EF4-FFF2-40B4-BE49-F238E27FC236}">
                <a16:creationId xmlns:a16="http://schemas.microsoft.com/office/drawing/2014/main" id="{87F87F1B-42BA-4AC7-A4E2-41544DDB2CE3}"/>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305" y="-4155"/>
            <a:ext cx="2514948" cy="2174333"/>
            <a:chOff x="-305" y="-4155"/>
            <a:chExt cx="2514948" cy="2174333"/>
          </a:xfrm>
        </p:grpSpPr>
        <p:sp>
          <p:nvSpPr>
            <p:cNvPr id="24" name="Freeform: Shape 23">
              <a:extLst>
                <a:ext uri="{FF2B5EF4-FFF2-40B4-BE49-F238E27FC236}">
                  <a16:creationId xmlns:a16="http://schemas.microsoft.com/office/drawing/2014/main" id="{68B53067-4E48-4E71-A6A9-A8CAABAFBF6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0"/>
              <a:ext cx="2514948" cy="2170178"/>
            </a:xfrm>
            <a:custGeom>
              <a:avLst/>
              <a:gdLst>
                <a:gd name="connsiteX0" fmla="*/ 2466091 w 2514948"/>
                <a:gd name="connsiteY0" fmla="*/ 0 h 2170178"/>
                <a:gd name="connsiteX1" fmla="*/ 2514948 w 2514948"/>
                <a:gd name="connsiteY1" fmla="*/ 0 h 2170178"/>
                <a:gd name="connsiteX2" fmla="*/ 2512286 w 2514948"/>
                <a:gd name="connsiteY2" fmla="*/ 12375 h 2170178"/>
                <a:gd name="connsiteX3" fmla="*/ 2394961 w 2514948"/>
                <a:gd name="connsiteY3" fmla="*/ 368660 h 2170178"/>
                <a:gd name="connsiteX4" fmla="*/ 2289734 w 2514948"/>
                <a:gd name="connsiteY4" fmla="*/ 598078 h 2170178"/>
                <a:gd name="connsiteX5" fmla="*/ 2163747 w 2514948"/>
                <a:gd name="connsiteY5" fmla="*/ 819078 h 2170178"/>
                <a:gd name="connsiteX6" fmla="*/ 1852241 w 2514948"/>
                <a:gd name="connsiteY6" fmla="*/ 1228932 h 2170178"/>
                <a:gd name="connsiteX7" fmla="*/ 1668235 w 2514948"/>
                <a:gd name="connsiteY7" fmla="*/ 1413844 h 2170178"/>
                <a:gd name="connsiteX8" fmla="*/ 1619510 w 2514948"/>
                <a:gd name="connsiteY8" fmla="*/ 1457722 h 2170178"/>
                <a:gd name="connsiteX9" fmla="*/ 1569835 w 2514948"/>
                <a:gd name="connsiteY9" fmla="*/ 1500704 h 2170178"/>
                <a:gd name="connsiteX10" fmla="*/ 1467169 w 2514948"/>
                <a:gd name="connsiteY10" fmla="*/ 1583266 h 2170178"/>
                <a:gd name="connsiteX11" fmla="*/ 1018393 w 2514948"/>
                <a:gd name="connsiteY11" fmla="*/ 1867576 h 2170178"/>
                <a:gd name="connsiteX12" fmla="*/ 255857 w 2514948"/>
                <a:gd name="connsiteY12" fmla="*/ 2133049 h 2170178"/>
                <a:gd name="connsiteX13" fmla="*/ 0 w 2514948"/>
                <a:gd name="connsiteY13" fmla="*/ 2170178 h 2170178"/>
                <a:gd name="connsiteX14" fmla="*/ 0 w 2514948"/>
                <a:gd name="connsiteY14" fmla="*/ 1940056 h 2170178"/>
                <a:gd name="connsiteX15" fmla="*/ 201609 w 2514948"/>
                <a:gd name="connsiteY15" fmla="*/ 1902856 h 2170178"/>
                <a:gd name="connsiteX16" fmla="*/ 440974 w 2514948"/>
                <a:gd name="connsiteY16" fmla="*/ 1838472 h 2170178"/>
                <a:gd name="connsiteX17" fmla="*/ 674558 w 2514948"/>
                <a:gd name="connsiteY17" fmla="*/ 1756359 h 2170178"/>
                <a:gd name="connsiteX18" fmla="*/ 901222 w 2514948"/>
                <a:gd name="connsiteY18" fmla="*/ 1657142 h 2170178"/>
                <a:gd name="connsiteX19" fmla="*/ 1330943 w 2514948"/>
                <a:gd name="connsiteY19" fmla="*/ 1413396 h 2170178"/>
                <a:gd name="connsiteX20" fmla="*/ 1432566 w 2514948"/>
                <a:gd name="connsiteY20" fmla="*/ 1343193 h 2170178"/>
                <a:gd name="connsiteX21" fmla="*/ 1482527 w 2514948"/>
                <a:gd name="connsiteY21" fmla="*/ 1306926 h 2170178"/>
                <a:gd name="connsiteX22" fmla="*/ 1531821 w 2514948"/>
                <a:gd name="connsiteY22" fmla="*/ 1269765 h 2170178"/>
                <a:gd name="connsiteX23" fmla="*/ 1721986 w 2514948"/>
                <a:gd name="connsiteY23" fmla="*/ 1112073 h 2170178"/>
                <a:gd name="connsiteX24" fmla="*/ 2061460 w 2514948"/>
                <a:gd name="connsiteY24" fmla="*/ 754336 h 2170178"/>
                <a:gd name="connsiteX25" fmla="*/ 2206218 w 2514948"/>
                <a:gd name="connsiteY25" fmla="*/ 554827 h 2170178"/>
                <a:gd name="connsiteX26" fmla="*/ 2329455 w 2514948"/>
                <a:gd name="connsiteY26" fmla="*/ 341886 h 2170178"/>
                <a:gd name="connsiteX27" fmla="*/ 2356757 w 2514948"/>
                <a:gd name="connsiteY27" fmla="*/ 286815 h 2170178"/>
                <a:gd name="connsiteX28" fmla="*/ 2370030 w 2514948"/>
                <a:gd name="connsiteY28" fmla="*/ 259056 h 2170178"/>
                <a:gd name="connsiteX29" fmla="*/ 2382637 w 2514948"/>
                <a:gd name="connsiteY29" fmla="*/ 231028 h 2170178"/>
                <a:gd name="connsiteX30" fmla="*/ 2406716 w 2514948"/>
                <a:gd name="connsiteY30" fmla="*/ 174525 h 2170178"/>
                <a:gd name="connsiteX31" fmla="*/ 2429278 w 2514948"/>
                <a:gd name="connsiteY31" fmla="*/ 117393 h 21701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2514948" h="2170178">
                  <a:moveTo>
                    <a:pt x="2466091" y="0"/>
                  </a:moveTo>
                  <a:lnTo>
                    <a:pt x="2514948" y="0"/>
                  </a:lnTo>
                  <a:lnTo>
                    <a:pt x="2512286" y="12375"/>
                  </a:lnTo>
                  <a:cubicBezTo>
                    <a:pt x="2481760" y="133161"/>
                    <a:pt x="2442526" y="252239"/>
                    <a:pt x="2394961" y="368660"/>
                  </a:cubicBezTo>
                  <a:cubicBezTo>
                    <a:pt x="2363109" y="446208"/>
                    <a:pt x="2328603" y="523039"/>
                    <a:pt x="2289734" y="598078"/>
                  </a:cubicBezTo>
                  <a:cubicBezTo>
                    <a:pt x="2251436" y="673387"/>
                    <a:pt x="2209251" y="747083"/>
                    <a:pt x="2163747" y="819078"/>
                  </a:cubicBezTo>
                  <a:cubicBezTo>
                    <a:pt x="2072646" y="962979"/>
                    <a:pt x="1968652" y="1100611"/>
                    <a:pt x="1852241" y="1228932"/>
                  </a:cubicBezTo>
                  <a:cubicBezTo>
                    <a:pt x="1793748" y="1292868"/>
                    <a:pt x="1732698" y="1354923"/>
                    <a:pt x="1668235" y="1413844"/>
                  </a:cubicBezTo>
                  <a:cubicBezTo>
                    <a:pt x="1652214" y="1428709"/>
                    <a:pt x="1636100" y="1443395"/>
                    <a:pt x="1619510" y="1457722"/>
                  </a:cubicBezTo>
                  <a:cubicBezTo>
                    <a:pt x="1603015" y="1472140"/>
                    <a:pt x="1586805" y="1486825"/>
                    <a:pt x="1569835" y="1500704"/>
                  </a:cubicBezTo>
                  <a:cubicBezTo>
                    <a:pt x="1536276" y="1528911"/>
                    <a:pt x="1501865" y="1556223"/>
                    <a:pt x="1467169" y="1583266"/>
                  </a:cubicBezTo>
                  <a:cubicBezTo>
                    <a:pt x="1327719" y="1690722"/>
                    <a:pt x="1177085" y="1785910"/>
                    <a:pt x="1018393" y="1867576"/>
                  </a:cubicBezTo>
                  <a:cubicBezTo>
                    <a:pt x="780425" y="1990142"/>
                    <a:pt x="522567" y="2080875"/>
                    <a:pt x="255857" y="2133049"/>
                  </a:cubicBezTo>
                  <a:lnTo>
                    <a:pt x="0" y="2170178"/>
                  </a:lnTo>
                  <a:lnTo>
                    <a:pt x="0" y="1940056"/>
                  </a:lnTo>
                  <a:lnTo>
                    <a:pt x="201609" y="1902856"/>
                  </a:lnTo>
                  <a:cubicBezTo>
                    <a:pt x="282186" y="1884231"/>
                    <a:pt x="362102" y="1863008"/>
                    <a:pt x="440974" y="1838472"/>
                  </a:cubicBezTo>
                  <a:cubicBezTo>
                    <a:pt x="519848" y="1814027"/>
                    <a:pt x="597771" y="1786627"/>
                    <a:pt x="674558" y="1756359"/>
                  </a:cubicBezTo>
                  <a:cubicBezTo>
                    <a:pt x="751250" y="1726003"/>
                    <a:pt x="826900" y="1692870"/>
                    <a:pt x="901222" y="1657142"/>
                  </a:cubicBezTo>
                  <a:cubicBezTo>
                    <a:pt x="1049865" y="1585774"/>
                    <a:pt x="1193581" y="1504376"/>
                    <a:pt x="1330943" y="1413396"/>
                  </a:cubicBezTo>
                  <a:cubicBezTo>
                    <a:pt x="1365165" y="1390563"/>
                    <a:pt x="1399293" y="1367370"/>
                    <a:pt x="1432566" y="1343193"/>
                  </a:cubicBezTo>
                  <a:cubicBezTo>
                    <a:pt x="1449441" y="1331373"/>
                    <a:pt x="1465936" y="1319104"/>
                    <a:pt x="1482527" y="1306926"/>
                  </a:cubicBezTo>
                  <a:cubicBezTo>
                    <a:pt x="1499210" y="1294837"/>
                    <a:pt x="1515611" y="1282391"/>
                    <a:pt x="1531821" y="1269765"/>
                  </a:cubicBezTo>
                  <a:cubicBezTo>
                    <a:pt x="1596947" y="1219350"/>
                    <a:pt x="1660652" y="1167055"/>
                    <a:pt x="1721986" y="1112073"/>
                  </a:cubicBezTo>
                  <a:cubicBezTo>
                    <a:pt x="1844940" y="1002469"/>
                    <a:pt x="1958983" y="882926"/>
                    <a:pt x="2061460" y="754336"/>
                  </a:cubicBezTo>
                  <a:cubicBezTo>
                    <a:pt x="2112652" y="690042"/>
                    <a:pt x="2161094" y="623510"/>
                    <a:pt x="2206218" y="554827"/>
                  </a:cubicBezTo>
                  <a:cubicBezTo>
                    <a:pt x="2250583" y="485787"/>
                    <a:pt x="2292484" y="415046"/>
                    <a:pt x="2329455" y="341886"/>
                  </a:cubicBezTo>
                  <a:cubicBezTo>
                    <a:pt x="2339030" y="323709"/>
                    <a:pt x="2347941" y="305261"/>
                    <a:pt x="2356757" y="286815"/>
                  </a:cubicBezTo>
                  <a:lnTo>
                    <a:pt x="2370030" y="259056"/>
                  </a:lnTo>
                  <a:lnTo>
                    <a:pt x="2382637" y="231028"/>
                  </a:lnTo>
                  <a:cubicBezTo>
                    <a:pt x="2390885" y="212312"/>
                    <a:pt x="2399227" y="193598"/>
                    <a:pt x="2406716" y="174525"/>
                  </a:cubicBezTo>
                  <a:cubicBezTo>
                    <a:pt x="2414206" y="155452"/>
                    <a:pt x="2422453" y="136646"/>
                    <a:pt x="2429278" y="117393"/>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06D1A0D3-4BB8-41D9-9CE7-2884C83F448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4155"/>
              <a:ext cx="2493062" cy="1947896"/>
            </a:xfrm>
            <a:custGeom>
              <a:avLst/>
              <a:gdLst>
                <a:gd name="connsiteX0" fmla="*/ 1896911 w 2493062"/>
                <a:gd name="connsiteY0" fmla="*/ 0 h 1947896"/>
                <a:gd name="connsiteX1" fmla="*/ 2493062 w 2493062"/>
                <a:gd name="connsiteY1" fmla="*/ 0 h 1947896"/>
                <a:gd name="connsiteX2" fmla="*/ 2435315 w 2493062"/>
                <a:gd name="connsiteY2" fmla="*/ 178165 h 1947896"/>
                <a:gd name="connsiteX3" fmla="*/ 93066 w 2493062"/>
                <a:gd name="connsiteY3" fmla="*/ 1935859 h 1947896"/>
                <a:gd name="connsiteX4" fmla="*/ 0 w 2493062"/>
                <a:gd name="connsiteY4" fmla="*/ 1947896 h 1947896"/>
                <a:gd name="connsiteX5" fmla="*/ 0 w 2493062"/>
                <a:gd name="connsiteY5" fmla="*/ 1404756 h 1947896"/>
                <a:gd name="connsiteX6" fmla="*/ 17392 w 2493062"/>
                <a:gd name="connsiteY6" fmla="*/ 1402364 h 1947896"/>
                <a:gd name="connsiteX7" fmla="*/ 464249 w 2493062"/>
                <a:gd name="connsiteY7" fmla="*/ 1281208 h 1947896"/>
                <a:gd name="connsiteX8" fmla="*/ 1260556 w 2493062"/>
                <a:gd name="connsiteY8" fmla="*/ 833835 h 1947896"/>
                <a:gd name="connsiteX9" fmla="*/ 1807924 w 2493062"/>
                <a:gd name="connsiteY9" fmla="*/ 193222 h 1947896"/>
                <a:gd name="connsiteX10" fmla="*/ 1874357 w 2493062"/>
                <a:gd name="connsiteY10" fmla="*/ 58333 h 19478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493062" h="1947896">
                  <a:moveTo>
                    <a:pt x="1896911" y="0"/>
                  </a:moveTo>
                  <a:lnTo>
                    <a:pt x="2493062" y="0"/>
                  </a:lnTo>
                  <a:lnTo>
                    <a:pt x="2435315" y="178165"/>
                  </a:lnTo>
                  <a:cubicBezTo>
                    <a:pt x="2088122" y="1071812"/>
                    <a:pt x="1129732" y="1758033"/>
                    <a:pt x="93066" y="1935859"/>
                  </a:cubicBezTo>
                  <a:lnTo>
                    <a:pt x="0" y="1947896"/>
                  </a:lnTo>
                  <a:lnTo>
                    <a:pt x="0" y="1404756"/>
                  </a:lnTo>
                  <a:lnTo>
                    <a:pt x="17392" y="1402364"/>
                  </a:lnTo>
                  <a:cubicBezTo>
                    <a:pt x="167719" y="1375030"/>
                    <a:pt x="318070" y="1334398"/>
                    <a:pt x="464249" y="1281208"/>
                  </a:cubicBezTo>
                  <a:cubicBezTo>
                    <a:pt x="753480" y="1176081"/>
                    <a:pt x="1028869" y="1021346"/>
                    <a:pt x="1260556" y="833835"/>
                  </a:cubicBezTo>
                  <a:cubicBezTo>
                    <a:pt x="1491960" y="646594"/>
                    <a:pt x="1681177" y="425056"/>
                    <a:pt x="1807924" y="193222"/>
                  </a:cubicBezTo>
                  <a:cubicBezTo>
                    <a:pt x="1832328" y="148578"/>
                    <a:pt x="1854477" y="103599"/>
                    <a:pt x="1874357" y="58333"/>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81E20F06-3B09-4B89-A36B-AB8BFBCCA5D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0"/>
              <a:ext cx="2501089" cy="1972702"/>
            </a:xfrm>
            <a:custGeom>
              <a:avLst/>
              <a:gdLst>
                <a:gd name="connsiteX0" fmla="*/ 2318728 w 2501089"/>
                <a:gd name="connsiteY0" fmla="*/ 0 h 1972702"/>
                <a:gd name="connsiteX1" fmla="*/ 2501089 w 2501089"/>
                <a:gd name="connsiteY1" fmla="*/ 0 h 1972702"/>
                <a:gd name="connsiteX2" fmla="*/ 2453909 w 2501089"/>
                <a:gd name="connsiteY2" fmla="*/ 167837 h 1972702"/>
                <a:gd name="connsiteX3" fmla="*/ 2361125 w 2501089"/>
                <a:gd name="connsiteY3" fmla="*/ 392084 h 1972702"/>
                <a:gd name="connsiteX4" fmla="*/ 1768255 w 2501089"/>
                <a:gd name="connsiteY4" fmla="*/ 1167644 h 1972702"/>
                <a:gd name="connsiteX5" fmla="*/ 1375125 w 2501089"/>
                <a:gd name="connsiteY5" fmla="*/ 1471474 h 1972702"/>
                <a:gd name="connsiteX6" fmla="*/ 935735 w 2501089"/>
                <a:gd name="connsiteY6" fmla="*/ 1712713 h 1972702"/>
                <a:gd name="connsiteX7" fmla="*/ 212353 w 2501089"/>
                <a:gd name="connsiteY7" fmla="*/ 1940294 h 1972702"/>
                <a:gd name="connsiteX8" fmla="*/ 0 w 2501089"/>
                <a:gd name="connsiteY8" fmla="*/ 1972702 h 1972702"/>
                <a:gd name="connsiteX9" fmla="*/ 0 w 2501089"/>
                <a:gd name="connsiteY9" fmla="*/ 1732181 h 1972702"/>
                <a:gd name="connsiteX10" fmla="*/ 161195 w 2501089"/>
                <a:gd name="connsiteY10" fmla="*/ 1706590 h 1972702"/>
                <a:gd name="connsiteX11" fmla="*/ 388463 w 2501089"/>
                <a:gd name="connsiteY11" fmla="*/ 1652268 h 1972702"/>
                <a:gd name="connsiteX12" fmla="*/ 826716 w 2501089"/>
                <a:gd name="connsiteY12" fmla="*/ 1493950 h 1972702"/>
                <a:gd name="connsiteX13" fmla="*/ 1609847 w 2501089"/>
                <a:gd name="connsiteY13" fmla="*/ 1007535 h 1972702"/>
                <a:gd name="connsiteX14" fmla="*/ 1929982 w 2501089"/>
                <a:gd name="connsiteY14" fmla="*/ 682930 h 1972702"/>
                <a:gd name="connsiteX15" fmla="*/ 2183093 w 2501089"/>
                <a:gd name="connsiteY15" fmla="*/ 310149 h 1972702"/>
                <a:gd name="connsiteX16" fmla="*/ 2280286 w 2501089"/>
                <a:gd name="connsiteY16" fmla="*/ 108435 h 19727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01089" h="1972702">
                  <a:moveTo>
                    <a:pt x="2318728" y="0"/>
                  </a:moveTo>
                  <a:lnTo>
                    <a:pt x="2501089" y="0"/>
                  </a:lnTo>
                  <a:lnTo>
                    <a:pt x="2453909" y="167837"/>
                  </a:lnTo>
                  <a:cubicBezTo>
                    <a:pt x="2427555" y="244153"/>
                    <a:pt x="2396627" y="319103"/>
                    <a:pt x="2361125" y="392084"/>
                  </a:cubicBezTo>
                  <a:cubicBezTo>
                    <a:pt x="2218453" y="684005"/>
                    <a:pt x="2011698" y="945211"/>
                    <a:pt x="1768255" y="1167644"/>
                  </a:cubicBezTo>
                  <a:cubicBezTo>
                    <a:pt x="1646250" y="1278860"/>
                    <a:pt x="1514385" y="1380316"/>
                    <a:pt x="1375125" y="1471474"/>
                  </a:cubicBezTo>
                  <a:cubicBezTo>
                    <a:pt x="1235677" y="1562542"/>
                    <a:pt x="1088928" y="1643672"/>
                    <a:pt x="935735" y="1712713"/>
                  </a:cubicBezTo>
                  <a:cubicBezTo>
                    <a:pt x="705659" y="1815533"/>
                    <a:pt x="462359" y="1892212"/>
                    <a:pt x="212353" y="1940294"/>
                  </a:cubicBezTo>
                  <a:lnTo>
                    <a:pt x="0" y="1972702"/>
                  </a:lnTo>
                  <a:lnTo>
                    <a:pt x="0" y="1732181"/>
                  </a:lnTo>
                  <a:lnTo>
                    <a:pt x="161195" y="1706590"/>
                  </a:lnTo>
                  <a:cubicBezTo>
                    <a:pt x="237638" y="1691378"/>
                    <a:pt x="313477" y="1673222"/>
                    <a:pt x="388463" y="1652268"/>
                  </a:cubicBezTo>
                  <a:cubicBezTo>
                    <a:pt x="538529" y="1610539"/>
                    <a:pt x="684898" y="1556543"/>
                    <a:pt x="826716" y="1493950"/>
                  </a:cubicBezTo>
                  <a:cubicBezTo>
                    <a:pt x="1111207" y="1370107"/>
                    <a:pt x="1376832" y="1205881"/>
                    <a:pt x="1609847" y="1007535"/>
                  </a:cubicBezTo>
                  <a:cubicBezTo>
                    <a:pt x="1725975" y="908049"/>
                    <a:pt x="1833571" y="799519"/>
                    <a:pt x="1929982" y="682930"/>
                  </a:cubicBezTo>
                  <a:cubicBezTo>
                    <a:pt x="2026581" y="566520"/>
                    <a:pt x="2111806" y="441692"/>
                    <a:pt x="2183093" y="310149"/>
                  </a:cubicBezTo>
                  <a:cubicBezTo>
                    <a:pt x="2218738" y="244422"/>
                    <a:pt x="2251396" y="177150"/>
                    <a:pt x="2280286" y="108435"/>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800"/>
            </a:p>
          </p:txBody>
        </p:sp>
        <p:sp>
          <p:nvSpPr>
            <p:cNvPr id="27" name="Freeform: Shape 26">
              <a:extLst>
                <a:ext uri="{FF2B5EF4-FFF2-40B4-BE49-F238E27FC236}">
                  <a16:creationId xmlns:a16="http://schemas.microsoft.com/office/drawing/2014/main" id="{DAE6C3D7-7D5B-4926-877D-45F117BB6BF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2491105" cy="1943661"/>
            </a:xfrm>
            <a:custGeom>
              <a:avLst/>
              <a:gdLst>
                <a:gd name="connsiteX0" fmla="*/ 1995408 w 2491105"/>
                <a:gd name="connsiteY0" fmla="*/ 0 h 1943661"/>
                <a:gd name="connsiteX1" fmla="*/ 2491105 w 2491105"/>
                <a:gd name="connsiteY1" fmla="*/ 0 h 1943661"/>
                <a:gd name="connsiteX2" fmla="*/ 2434705 w 2491105"/>
                <a:gd name="connsiteY2" fmla="*/ 174009 h 1943661"/>
                <a:gd name="connsiteX3" fmla="*/ 92457 w 2491105"/>
                <a:gd name="connsiteY3" fmla="*/ 1931703 h 1943661"/>
                <a:gd name="connsiteX4" fmla="*/ 0 w 2491105"/>
                <a:gd name="connsiteY4" fmla="*/ 1943661 h 1943661"/>
                <a:gd name="connsiteX5" fmla="*/ 0 w 2491105"/>
                <a:gd name="connsiteY5" fmla="*/ 1491489 h 1943661"/>
                <a:gd name="connsiteX6" fmla="*/ 34107 w 2491105"/>
                <a:gd name="connsiteY6" fmla="*/ 1486836 h 1943661"/>
                <a:gd name="connsiteX7" fmla="*/ 497577 w 2491105"/>
                <a:gd name="connsiteY7" fmla="*/ 1360598 h 1943661"/>
                <a:gd name="connsiteX8" fmla="*/ 1321566 w 2491105"/>
                <a:gd name="connsiteY8" fmla="*/ 897645 h 1943661"/>
                <a:gd name="connsiteX9" fmla="*/ 1891495 w 2491105"/>
                <a:gd name="connsiteY9" fmla="*/ 230078 h 1943661"/>
                <a:gd name="connsiteX10" fmla="*/ 1961469 w 2491105"/>
                <a:gd name="connsiteY10" fmla="*/ 87885 h 19436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491105" h="1943661">
                  <a:moveTo>
                    <a:pt x="1995408" y="0"/>
                  </a:moveTo>
                  <a:lnTo>
                    <a:pt x="2491105" y="0"/>
                  </a:lnTo>
                  <a:lnTo>
                    <a:pt x="2434705" y="174009"/>
                  </a:lnTo>
                  <a:cubicBezTo>
                    <a:pt x="2087512" y="1067655"/>
                    <a:pt x="1129122" y="1753877"/>
                    <a:pt x="92457" y="1931703"/>
                  </a:cubicBezTo>
                  <a:lnTo>
                    <a:pt x="0" y="1943661"/>
                  </a:lnTo>
                  <a:lnTo>
                    <a:pt x="0" y="1491489"/>
                  </a:lnTo>
                  <a:lnTo>
                    <a:pt x="34107" y="1486836"/>
                  </a:lnTo>
                  <a:cubicBezTo>
                    <a:pt x="189055" y="1458696"/>
                    <a:pt x="343908" y="1416565"/>
                    <a:pt x="497577" y="1360598"/>
                  </a:cubicBezTo>
                  <a:cubicBezTo>
                    <a:pt x="796856" y="1251889"/>
                    <a:pt x="1081725" y="1091781"/>
                    <a:pt x="1321566" y="897645"/>
                  </a:cubicBezTo>
                  <a:cubicBezTo>
                    <a:pt x="1565577" y="700195"/>
                    <a:pt x="1757355" y="475523"/>
                    <a:pt x="1891495" y="230078"/>
                  </a:cubicBezTo>
                  <a:cubicBezTo>
                    <a:pt x="1917197" y="183033"/>
                    <a:pt x="1940526" y="135619"/>
                    <a:pt x="1961469" y="87885"/>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9" name="Group 28">
            <a:extLst>
              <a:ext uri="{FF2B5EF4-FFF2-40B4-BE49-F238E27FC236}">
                <a16:creationId xmlns:a16="http://schemas.microsoft.com/office/drawing/2014/main" id="{967346A5-7569-4F15-AB5D-BE3DADF192C0}"/>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rot="10800000">
            <a:off x="9685727" y="4683666"/>
            <a:ext cx="2514948" cy="2174333"/>
            <a:chOff x="-305" y="-4155"/>
            <a:chExt cx="2514948" cy="2174333"/>
          </a:xfrm>
        </p:grpSpPr>
        <p:sp>
          <p:nvSpPr>
            <p:cNvPr id="30" name="Freeform: Shape 29">
              <a:extLst>
                <a:ext uri="{FF2B5EF4-FFF2-40B4-BE49-F238E27FC236}">
                  <a16:creationId xmlns:a16="http://schemas.microsoft.com/office/drawing/2014/main" id="{E1951533-A568-4765-AB1F-F71D9AFDEA9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0"/>
              <a:ext cx="2514948" cy="2170178"/>
            </a:xfrm>
            <a:custGeom>
              <a:avLst/>
              <a:gdLst>
                <a:gd name="connsiteX0" fmla="*/ 2466091 w 2514948"/>
                <a:gd name="connsiteY0" fmla="*/ 0 h 2170178"/>
                <a:gd name="connsiteX1" fmla="*/ 2514948 w 2514948"/>
                <a:gd name="connsiteY1" fmla="*/ 0 h 2170178"/>
                <a:gd name="connsiteX2" fmla="*/ 2512286 w 2514948"/>
                <a:gd name="connsiteY2" fmla="*/ 12375 h 2170178"/>
                <a:gd name="connsiteX3" fmla="*/ 2394961 w 2514948"/>
                <a:gd name="connsiteY3" fmla="*/ 368660 h 2170178"/>
                <a:gd name="connsiteX4" fmla="*/ 2289734 w 2514948"/>
                <a:gd name="connsiteY4" fmla="*/ 598078 h 2170178"/>
                <a:gd name="connsiteX5" fmla="*/ 2163747 w 2514948"/>
                <a:gd name="connsiteY5" fmla="*/ 819078 h 2170178"/>
                <a:gd name="connsiteX6" fmla="*/ 1852241 w 2514948"/>
                <a:gd name="connsiteY6" fmla="*/ 1228932 h 2170178"/>
                <a:gd name="connsiteX7" fmla="*/ 1668235 w 2514948"/>
                <a:gd name="connsiteY7" fmla="*/ 1413844 h 2170178"/>
                <a:gd name="connsiteX8" fmla="*/ 1619510 w 2514948"/>
                <a:gd name="connsiteY8" fmla="*/ 1457722 h 2170178"/>
                <a:gd name="connsiteX9" fmla="*/ 1569835 w 2514948"/>
                <a:gd name="connsiteY9" fmla="*/ 1500704 h 2170178"/>
                <a:gd name="connsiteX10" fmla="*/ 1467169 w 2514948"/>
                <a:gd name="connsiteY10" fmla="*/ 1583266 h 2170178"/>
                <a:gd name="connsiteX11" fmla="*/ 1018393 w 2514948"/>
                <a:gd name="connsiteY11" fmla="*/ 1867576 h 2170178"/>
                <a:gd name="connsiteX12" fmla="*/ 255857 w 2514948"/>
                <a:gd name="connsiteY12" fmla="*/ 2133049 h 2170178"/>
                <a:gd name="connsiteX13" fmla="*/ 0 w 2514948"/>
                <a:gd name="connsiteY13" fmla="*/ 2170178 h 2170178"/>
                <a:gd name="connsiteX14" fmla="*/ 0 w 2514948"/>
                <a:gd name="connsiteY14" fmla="*/ 1940056 h 2170178"/>
                <a:gd name="connsiteX15" fmla="*/ 201609 w 2514948"/>
                <a:gd name="connsiteY15" fmla="*/ 1902856 h 2170178"/>
                <a:gd name="connsiteX16" fmla="*/ 440974 w 2514948"/>
                <a:gd name="connsiteY16" fmla="*/ 1838472 h 2170178"/>
                <a:gd name="connsiteX17" fmla="*/ 674558 w 2514948"/>
                <a:gd name="connsiteY17" fmla="*/ 1756359 h 2170178"/>
                <a:gd name="connsiteX18" fmla="*/ 901222 w 2514948"/>
                <a:gd name="connsiteY18" fmla="*/ 1657142 h 2170178"/>
                <a:gd name="connsiteX19" fmla="*/ 1330943 w 2514948"/>
                <a:gd name="connsiteY19" fmla="*/ 1413396 h 2170178"/>
                <a:gd name="connsiteX20" fmla="*/ 1432566 w 2514948"/>
                <a:gd name="connsiteY20" fmla="*/ 1343193 h 2170178"/>
                <a:gd name="connsiteX21" fmla="*/ 1482527 w 2514948"/>
                <a:gd name="connsiteY21" fmla="*/ 1306926 h 2170178"/>
                <a:gd name="connsiteX22" fmla="*/ 1531821 w 2514948"/>
                <a:gd name="connsiteY22" fmla="*/ 1269765 h 2170178"/>
                <a:gd name="connsiteX23" fmla="*/ 1721986 w 2514948"/>
                <a:gd name="connsiteY23" fmla="*/ 1112073 h 2170178"/>
                <a:gd name="connsiteX24" fmla="*/ 2061460 w 2514948"/>
                <a:gd name="connsiteY24" fmla="*/ 754336 h 2170178"/>
                <a:gd name="connsiteX25" fmla="*/ 2206218 w 2514948"/>
                <a:gd name="connsiteY25" fmla="*/ 554827 h 2170178"/>
                <a:gd name="connsiteX26" fmla="*/ 2329455 w 2514948"/>
                <a:gd name="connsiteY26" fmla="*/ 341886 h 2170178"/>
                <a:gd name="connsiteX27" fmla="*/ 2356757 w 2514948"/>
                <a:gd name="connsiteY27" fmla="*/ 286815 h 2170178"/>
                <a:gd name="connsiteX28" fmla="*/ 2370030 w 2514948"/>
                <a:gd name="connsiteY28" fmla="*/ 259056 h 2170178"/>
                <a:gd name="connsiteX29" fmla="*/ 2382637 w 2514948"/>
                <a:gd name="connsiteY29" fmla="*/ 231028 h 2170178"/>
                <a:gd name="connsiteX30" fmla="*/ 2406716 w 2514948"/>
                <a:gd name="connsiteY30" fmla="*/ 174525 h 2170178"/>
                <a:gd name="connsiteX31" fmla="*/ 2429278 w 2514948"/>
                <a:gd name="connsiteY31" fmla="*/ 117393 h 21701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2514948" h="2170178">
                  <a:moveTo>
                    <a:pt x="2466091" y="0"/>
                  </a:moveTo>
                  <a:lnTo>
                    <a:pt x="2514948" y="0"/>
                  </a:lnTo>
                  <a:lnTo>
                    <a:pt x="2512286" y="12375"/>
                  </a:lnTo>
                  <a:cubicBezTo>
                    <a:pt x="2481760" y="133161"/>
                    <a:pt x="2442526" y="252239"/>
                    <a:pt x="2394961" y="368660"/>
                  </a:cubicBezTo>
                  <a:cubicBezTo>
                    <a:pt x="2363109" y="446208"/>
                    <a:pt x="2328603" y="523039"/>
                    <a:pt x="2289734" y="598078"/>
                  </a:cubicBezTo>
                  <a:cubicBezTo>
                    <a:pt x="2251436" y="673387"/>
                    <a:pt x="2209251" y="747083"/>
                    <a:pt x="2163747" y="819078"/>
                  </a:cubicBezTo>
                  <a:cubicBezTo>
                    <a:pt x="2072646" y="962979"/>
                    <a:pt x="1968652" y="1100611"/>
                    <a:pt x="1852241" y="1228932"/>
                  </a:cubicBezTo>
                  <a:cubicBezTo>
                    <a:pt x="1793748" y="1292868"/>
                    <a:pt x="1732698" y="1354923"/>
                    <a:pt x="1668235" y="1413844"/>
                  </a:cubicBezTo>
                  <a:cubicBezTo>
                    <a:pt x="1652214" y="1428709"/>
                    <a:pt x="1636100" y="1443395"/>
                    <a:pt x="1619510" y="1457722"/>
                  </a:cubicBezTo>
                  <a:cubicBezTo>
                    <a:pt x="1603015" y="1472140"/>
                    <a:pt x="1586805" y="1486825"/>
                    <a:pt x="1569835" y="1500704"/>
                  </a:cubicBezTo>
                  <a:cubicBezTo>
                    <a:pt x="1536276" y="1528911"/>
                    <a:pt x="1501865" y="1556223"/>
                    <a:pt x="1467169" y="1583266"/>
                  </a:cubicBezTo>
                  <a:cubicBezTo>
                    <a:pt x="1327719" y="1690722"/>
                    <a:pt x="1177085" y="1785910"/>
                    <a:pt x="1018393" y="1867576"/>
                  </a:cubicBezTo>
                  <a:cubicBezTo>
                    <a:pt x="780425" y="1990142"/>
                    <a:pt x="522567" y="2080875"/>
                    <a:pt x="255857" y="2133049"/>
                  </a:cubicBezTo>
                  <a:lnTo>
                    <a:pt x="0" y="2170178"/>
                  </a:lnTo>
                  <a:lnTo>
                    <a:pt x="0" y="1940056"/>
                  </a:lnTo>
                  <a:lnTo>
                    <a:pt x="201609" y="1902856"/>
                  </a:lnTo>
                  <a:cubicBezTo>
                    <a:pt x="282186" y="1884231"/>
                    <a:pt x="362102" y="1863008"/>
                    <a:pt x="440974" y="1838472"/>
                  </a:cubicBezTo>
                  <a:cubicBezTo>
                    <a:pt x="519848" y="1814027"/>
                    <a:pt x="597771" y="1786627"/>
                    <a:pt x="674558" y="1756359"/>
                  </a:cubicBezTo>
                  <a:cubicBezTo>
                    <a:pt x="751250" y="1726003"/>
                    <a:pt x="826900" y="1692870"/>
                    <a:pt x="901222" y="1657142"/>
                  </a:cubicBezTo>
                  <a:cubicBezTo>
                    <a:pt x="1049865" y="1585774"/>
                    <a:pt x="1193581" y="1504376"/>
                    <a:pt x="1330943" y="1413396"/>
                  </a:cubicBezTo>
                  <a:cubicBezTo>
                    <a:pt x="1365165" y="1390563"/>
                    <a:pt x="1399293" y="1367370"/>
                    <a:pt x="1432566" y="1343193"/>
                  </a:cubicBezTo>
                  <a:cubicBezTo>
                    <a:pt x="1449441" y="1331373"/>
                    <a:pt x="1465936" y="1319104"/>
                    <a:pt x="1482527" y="1306926"/>
                  </a:cubicBezTo>
                  <a:cubicBezTo>
                    <a:pt x="1499210" y="1294837"/>
                    <a:pt x="1515611" y="1282391"/>
                    <a:pt x="1531821" y="1269765"/>
                  </a:cubicBezTo>
                  <a:cubicBezTo>
                    <a:pt x="1596947" y="1219350"/>
                    <a:pt x="1660652" y="1167055"/>
                    <a:pt x="1721986" y="1112073"/>
                  </a:cubicBezTo>
                  <a:cubicBezTo>
                    <a:pt x="1844940" y="1002469"/>
                    <a:pt x="1958983" y="882926"/>
                    <a:pt x="2061460" y="754336"/>
                  </a:cubicBezTo>
                  <a:cubicBezTo>
                    <a:pt x="2112652" y="690042"/>
                    <a:pt x="2161094" y="623510"/>
                    <a:pt x="2206218" y="554827"/>
                  </a:cubicBezTo>
                  <a:cubicBezTo>
                    <a:pt x="2250583" y="485787"/>
                    <a:pt x="2292484" y="415046"/>
                    <a:pt x="2329455" y="341886"/>
                  </a:cubicBezTo>
                  <a:cubicBezTo>
                    <a:pt x="2339030" y="323709"/>
                    <a:pt x="2347941" y="305261"/>
                    <a:pt x="2356757" y="286815"/>
                  </a:cubicBezTo>
                  <a:lnTo>
                    <a:pt x="2370030" y="259056"/>
                  </a:lnTo>
                  <a:lnTo>
                    <a:pt x="2382637" y="231028"/>
                  </a:lnTo>
                  <a:cubicBezTo>
                    <a:pt x="2390885" y="212312"/>
                    <a:pt x="2399227" y="193598"/>
                    <a:pt x="2406716" y="174525"/>
                  </a:cubicBezTo>
                  <a:cubicBezTo>
                    <a:pt x="2414206" y="155452"/>
                    <a:pt x="2422453" y="136646"/>
                    <a:pt x="2429278" y="117393"/>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A7214F52-4F3F-4C96-A62E-F1401D6C04F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4155"/>
              <a:ext cx="2493062" cy="1947896"/>
            </a:xfrm>
            <a:custGeom>
              <a:avLst/>
              <a:gdLst>
                <a:gd name="connsiteX0" fmla="*/ 1896911 w 2493062"/>
                <a:gd name="connsiteY0" fmla="*/ 0 h 1947896"/>
                <a:gd name="connsiteX1" fmla="*/ 2493062 w 2493062"/>
                <a:gd name="connsiteY1" fmla="*/ 0 h 1947896"/>
                <a:gd name="connsiteX2" fmla="*/ 2435315 w 2493062"/>
                <a:gd name="connsiteY2" fmla="*/ 178165 h 1947896"/>
                <a:gd name="connsiteX3" fmla="*/ 93066 w 2493062"/>
                <a:gd name="connsiteY3" fmla="*/ 1935859 h 1947896"/>
                <a:gd name="connsiteX4" fmla="*/ 0 w 2493062"/>
                <a:gd name="connsiteY4" fmla="*/ 1947896 h 1947896"/>
                <a:gd name="connsiteX5" fmla="*/ 0 w 2493062"/>
                <a:gd name="connsiteY5" fmla="*/ 1404756 h 1947896"/>
                <a:gd name="connsiteX6" fmla="*/ 17392 w 2493062"/>
                <a:gd name="connsiteY6" fmla="*/ 1402364 h 1947896"/>
                <a:gd name="connsiteX7" fmla="*/ 464249 w 2493062"/>
                <a:gd name="connsiteY7" fmla="*/ 1281208 h 1947896"/>
                <a:gd name="connsiteX8" fmla="*/ 1260556 w 2493062"/>
                <a:gd name="connsiteY8" fmla="*/ 833835 h 1947896"/>
                <a:gd name="connsiteX9" fmla="*/ 1807924 w 2493062"/>
                <a:gd name="connsiteY9" fmla="*/ 193222 h 1947896"/>
                <a:gd name="connsiteX10" fmla="*/ 1874357 w 2493062"/>
                <a:gd name="connsiteY10" fmla="*/ 58333 h 19478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493062" h="1947896">
                  <a:moveTo>
                    <a:pt x="1896911" y="0"/>
                  </a:moveTo>
                  <a:lnTo>
                    <a:pt x="2493062" y="0"/>
                  </a:lnTo>
                  <a:lnTo>
                    <a:pt x="2435315" y="178165"/>
                  </a:lnTo>
                  <a:cubicBezTo>
                    <a:pt x="2088122" y="1071812"/>
                    <a:pt x="1129732" y="1758033"/>
                    <a:pt x="93066" y="1935859"/>
                  </a:cubicBezTo>
                  <a:lnTo>
                    <a:pt x="0" y="1947896"/>
                  </a:lnTo>
                  <a:lnTo>
                    <a:pt x="0" y="1404756"/>
                  </a:lnTo>
                  <a:lnTo>
                    <a:pt x="17392" y="1402364"/>
                  </a:lnTo>
                  <a:cubicBezTo>
                    <a:pt x="167719" y="1375030"/>
                    <a:pt x="318070" y="1334398"/>
                    <a:pt x="464249" y="1281208"/>
                  </a:cubicBezTo>
                  <a:cubicBezTo>
                    <a:pt x="753480" y="1176081"/>
                    <a:pt x="1028869" y="1021346"/>
                    <a:pt x="1260556" y="833835"/>
                  </a:cubicBezTo>
                  <a:cubicBezTo>
                    <a:pt x="1491960" y="646594"/>
                    <a:pt x="1681177" y="425056"/>
                    <a:pt x="1807924" y="193222"/>
                  </a:cubicBezTo>
                  <a:cubicBezTo>
                    <a:pt x="1832328" y="148578"/>
                    <a:pt x="1854477" y="103599"/>
                    <a:pt x="1874357" y="58333"/>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023146A1-291C-4FA0-AB5B-EB04D423981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0"/>
              <a:ext cx="2501089" cy="1972702"/>
            </a:xfrm>
            <a:custGeom>
              <a:avLst/>
              <a:gdLst>
                <a:gd name="connsiteX0" fmla="*/ 2318728 w 2501089"/>
                <a:gd name="connsiteY0" fmla="*/ 0 h 1972702"/>
                <a:gd name="connsiteX1" fmla="*/ 2501089 w 2501089"/>
                <a:gd name="connsiteY1" fmla="*/ 0 h 1972702"/>
                <a:gd name="connsiteX2" fmla="*/ 2453909 w 2501089"/>
                <a:gd name="connsiteY2" fmla="*/ 167837 h 1972702"/>
                <a:gd name="connsiteX3" fmla="*/ 2361125 w 2501089"/>
                <a:gd name="connsiteY3" fmla="*/ 392084 h 1972702"/>
                <a:gd name="connsiteX4" fmla="*/ 1768255 w 2501089"/>
                <a:gd name="connsiteY4" fmla="*/ 1167644 h 1972702"/>
                <a:gd name="connsiteX5" fmla="*/ 1375125 w 2501089"/>
                <a:gd name="connsiteY5" fmla="*/ 1471474 h 1972702"/>
                <a:gd name="connsiteX6" fmla="*/ 935735 w 2501089"/>
                <a:gd name="connsiteY6" fmla="*/ 1712713 h 1972702"/>
                <a:gd name="connsiteX7" fmla="*/ 212353 w 2501089"/>
                <a:gd name="connsiteY7" fmla="*/ 1940294 h 1972702"/>
                <a:gd name="connsiteX8" fmla="*/ 0 w 2501089"/>
                <a:gd name="connsiteY8" fmla="*/ 1972702 h 1972702"/>
                <a:gd name="connsiteX9" fmla="*/ 0 w 2501089"/>
                <a:gd name="connsiteY9" fmla="*/ 1732181 h 1972702"/>
                <a:gd name="connsiteX10" fmla="*/ 161195 w 2501089"/>
                <a:gd name="connsiteY10" fmla="*/ 1706590 h 1972702"/>
                <a:gd name="connsiteX11" fmla="*/ 388463 w 2501089"/>
                <a:gd name="connsiteY11" fmla="*/ 1652268 h 1972702"/>
                <a:gd name="connsiteX12" fmla="*/ 826716 w 2501089"/>
                <a:gd name="connsiteY12" fmla="*/ 1493950 h 1972702"/>
                <a:gd name="connsiteX13" fmla="*/ 1609847 w 2501089"/>
                <a:gd name="connsiteY13" fmla="*/ 1007535 h 1972702"/>
                <a:gd name="connsiteX14" fmla="*/ 1929982 w 2501089"/>
                <a:gd name="connsiteY14" fmla="*/ 682930 h 1972702"/>
                <a:gd name="connsiteX15" fmla="*/ 2183093 w 2501089"/>
                <a:gd name="connsiteY15" fmla="*/ 310149 h 1972702"/>
                <a:gd name="connsiteX16" fmla="*/ 2280286 w 2501089"/>
                <a:gd name="connsiteY16" fmla="*/ 108435 h 19727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01089" h="1972702">
                  <a:moveTo>
                    <a:pt x="2318728" y="0"/>
                  </a:moveTo>
                  <a:lnTo>
                    <a:pt x="2501089" y="0"/>
                  </a:lnTo>
                  <a:lnTo>
                    <a:pt x="2453909" y="167837"/>
                  </a:lnTo>
                  <a:cubicBezTo>
                    <a:pt x="2427555" y="244153"/>
                    <a:pt x="2396627" y="319103"/>
                    <a:pt x="2361125" y="392084"/>
                  </a:cubicBezTo>
                  <a:cubicBezTo>
                    <a:pt x="2218453" y="684005"/>
                    <a:pt x="2011698" y="945211"/>
                    <a:pt x="1768255" y="1167644"/>
                  </a:cubicBezTo>
                  <a:cubicBezTo>
                    <a:pt x="1646250" y="1278860"/>
                    <a:pt x="1514385" y="1380316"/>
                    <a:pt x="1375125" y="1471474"/>
                  </a:cubicBezTo>
                  <a:cubicBezTo>
                    <a:pt x="1235677" y="1562542"/>
                    <a:pt x="1088928" y="1643672"/>
                    <a:pt x="935735" y="1712713"/>
                  </a:cubicBezTo>
                  <a:cubicBezTo>
                    <a:pt x="705659" y="1815533"/>
                    <a:pt x="462359" y="1892212"/>
                    <a:pt x="212353" y="1940294"/>
                  </a:cubicBezTo>
                  <a:lnTo>
                    <a:pt x="0" y="1972702"/>
                  </a:lnTo>
                  <a:lnTo>
                    <a:pt x="0" y="1732181"/>
                  </a:lnTo>
                  <a:lnTo>
                    <a:pt x="161195" y="1706590"/>
                  </a:lnTo>
                  <a:cubicBezTo>
                    <a:pt x="237638" y="1691378"/>
                    <a:pt x="313477" y="1673222"/>
                    <a:pt x="388463" y="1652268"/>
                  </a:cubicBezTo>
                  <a:cubicBezTo>
                    <a:pt x="538529" y="1610539"/>
                    <a:pt x="684898" y="1556543"/>
                    <a:pt x="826716" y="1493950"/>
                  </a:cubicBezTo>
                  <a:cubicBezTo>
                    <a:pt x="1111207" y="1370107"/>
                    <a:pt x="1376832" y="1205881"/>
                    <a:pt x="1609847" y="1007535"/>
                  </a:cubicBezTo>
                  <a:cubicBezTo>
                    <a:pt x="1725975" y="908049"/>
                    <a:pt x="1833571" y="799519"/>
                    <a:pt x="1929982" y="682930"/>
                  </a:cubicBezTo>
                  <a:cubicBezTo>
                    <a:pt x="2026581" y="566520"/>
                    <a:pt x="2111806" y="441692"/>
                    <a:pt x="2183093" y="310149"/>
                  </a:cubicBezTo>
                  <a:cubicBezTo>
                    <a:pt x="2218738" y="244422"/>
                    <a:pt x="2251396" y="177150"/>
                    <a:pt x="2280286" y="108435"/>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800"/>
            </a:p>
          </p:txBody>
        </p:sp>
        <p:sp>
          <p:nvSpPr>
            <p:cNvPr id="33" name="Freeform: Shape 32">
              <a:extLst>
                <a:ext uri="{FF2B5EF4-FFF2-40B4-BE49-F238E27FC236}">
                  <a16:creationId xmlns:a16="http://schemas.microsoft.com/office/drawing/2014/main" id="{62977932-2B03-4899-8306-5002CEE68E2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2491105" cy="1943661"/>
            </a:xfrm>
            <a:custGeom>
              <a:avLst/>
              <a:gdLst>
                <a:gd name="connsiteX0" fmla="*/ 1995408 w 2491105"/>
                <a:gd name="connsiteY0" fmla="*/ 0 h 1943661"/>
                <a:gd name="connsiteX1" fmla="*/ 2491105 w 2491105"/>
                <a:gd name="connsiteY1" fmla="*/ 0 h 1943661"/>
                <a:gd name="connsiteX2" fmla="*/ 2434705 w 2491105"/>
                <a:gd name="connsiteY2" fmla="*/ 174009 h 1943661"/>
                <a:gd name="connsiteX3" fmla="*/ 92457 w 2491105"/>
                <a:gd name="connsiteY3" fmla="*/ 1931703 h 1943661"/>
                <a:gd name="connsiteX4" fmla="*/ 0 w 2491105"/>
                <a:gd name="connsiteY4" fmla="*/ 1943661 h 1943661"/>
                <a:gd name="connsiteX5" fmla="*/ 0 w 2491105"/>
                <a:gd name="connsiteY5" fmla="*/ 1491489 h 1943661"/>
                <a:gd name="connsiteX6" fmla="*/ 34107 w 2491105"/>
                <a:gd name="connsiteY6" fmla="*/ 1486836 h 1943661"/>
                <a:gd name="connsiteX7" fmla="*/ 497577 w 2491105"/>
                <a:gd name="connsiteY7" fmla="*/ 1360598 h 1943661"/>
                <a:gd name="connsiteX8" fmla="*/ 1321566 w 2491105"/>
                <a:gd name="connsiteY8" fmla="*/ 897645 h 1943661"/>
                <a:gd name="connsiteX9" fmla="*/ 1891495 w 2491105"/>
                <a:gd name="connsiteY9" fmla="*/ 230078 h 1943661"/>
                <a:gd name="connsiteX10" fmla="*/ 1961469 w 2491105"/>
                <a:gd name="connsiteY10" fmla="*/ 87885 h 19436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491105" h="1943661">
                  <a:moveTo>
                    <a:pt x="1995408" y="0"/>
                  </a:moveTo>
                  <a:lnTo>
                    <a:pt x="2491105" y="0"/>
                  </a:lnTo>
                  <a:lnTo>
                    <a:pt x="2434705" y="174009"/>
                  </a:lnTo>
                  <a:cubicBezTo>
                    <a:pt x="2087512" y="1067655"/>
                    <a:pt x="1129122" y="1753877"/>
                    <a:pt x="92457" y="1931703"/>
                  </a:cubicBezTo>
                  <a:lnTo>
                    <a:pt x="0" y="1943661"/>
                  </a:lnTo>
                  <a:lnTo>
                    <a:pt x="0" y="1491489"/>
                  </a:lnTo>
                  <a:lnTo>
                    <a:pt x="34107" y="1486836"/>
                  </a:lnTo>
                  <a:cubicBezTo>
                    <a:pt x="189055" y="1458696"/>
                    <a:pt x="343908" y="1416565"/>
                    <a:pt x="497577" y="1360598"/>
                  </a:cubicBezTo>
                  <a:cubicBezTo>
                    <a:pt x="796856" y="1251889"/>
                    <a:pt x="1081725" y="1091781"/>
                    <a:pt x="1321566" y="897645"/>
                  </a:cubicBezTo>
                  <a:cubicBezTo>
                    <a:pt x="1565577" y="700195"/>
                    <a:pt x="1757355" y="475523"/>
                    <a:pt x="1891495" y="230078"/>
                  </a:cubicBezTo>
                  <a:cubicBezTo>
                    <a:pt x="1917197" y="183033"/>
                    <a:pt x="1940526" y="135619"/>
                    <a:pt x="1961469" y="87885"/>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pic>
        <p:nvPicPr>
          <p:cNvPr id="5" name="Afbeelding 4" descr="Afbeelding met wit, Lettertype, ontwerp&#10;&#10;Door AI gegenereerde inhoud is mogelijk onjuist.">
            <a:extLst>
              <a:ext uri="{FF2B5EF4-FFF2-40B4-BE49-F238E27FC236}">
                <a16:creationId xmlns:a16="http://schemas.microsoft.com/office/drawing/2014/main" id="{AE22B034-9D5E-61CF-9FEB-7B4F7688D98A}"/>
              </a:ext>
            </a:extLst>
          </p:cNvPr>
          <p:cNvPicPr>
            <a:picLocks noChangeAspect="1"/>
          </p:cNvPicPr>
          <p:nvPr/>
        </p:nvPicPr>
        <p:blipFill>
          <a:blip r:embed="rId3">
            <a:extLst>
              <a:ext uri="{28A0092B-C50C-407E-A947-70E740481C1C}">
                <a14:useLocalDpi xmlns:a14="http://schemas.microsoft.com/office/drawing/2010/main" val="0"/>
              </a:ext>
            </a:extLst>
          </a:blip>
          <a:srcRect l="28814" t="51447" r="34886" b="34756"/>
          <a:stretch/>
        </p:blipFill>
        <p:spPr>
          <a:xfrm>
            <a:off x="10694945" y="6222418"/>
            <a:ext cx="1420735" cy="539985"/>
          </a:xfrm>
          <a:prstGeom prst="rect">
            <a:avLst/>
          </a:prstGeom>
        </p:spPr>
      </p:pic>
    </p:spTree>
    <p:extLst>
      <p:ext uri="{BB962C8B-B14F-4D97-AF65-F5344CB8AC3E}">
        <p14:creationId xmlns:p14="http://schemas.microsoft.com/office/powerpoint/2010/main" val="193696630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5" name="Rectangle 34">
            <a:extLst>
              <a:ext uri="{FF2B5EF4-FFF2-40B4-BE49-F238E27FC236}">
                <a16:creationId xmlns:a16="http://schemas.microsoft.com/office/drawing/2014/main" id="{87BF42CA-AD55-48B4-8949-C4DCA60A6AE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Rectangle 36">
            <a:extLst>
              <a:ext uri="{FF2B5EF4-FFF2-40B4-BE49-F238E27FC236}">
                <a16:creationId xmlns:a16="http://schemas.microsoft.com/office/drawing/2014/main" id="{66AE1D3D-3106-4CB2-AA7C-0C1642AC0F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5" y="0"/>
            <a:ext cx="12191695"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p>
        </p:txBody>
      </p:sp>
      <p:grpSp>
        <p:nvGrpSpPr>
          <p:cNvPr id="39" name="Group 38">
            <a:extLst>
              <a:ext uri="{FF2B5EF4-FFF2-40B4-BE49-F238E27FC236}">
                <a16:creationId xmlns:a16="http://schemas.microsoft.com/office/drawing/2014/main" id="{0A31B6AF-B711-4CDB-8C2B-16E963DDC4C5}"/>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8137" y="0"/>
            <a:ext cx="5646974" cy="6483075"/>
            <a:chOff x="-19221" y="0"/>
            <a:chExt cx="5646974" cy="6483075"/>
          </a:xfrm>
        </p:grpSpPr>
        <p:sp>
          <p:nvSpPr>
            <p:cNvPr id="40" name="Freeform: Shape 39">
              <a:extLst>
                <a:ext uri="{FF2B5EF4-FFF2-40B4-BE49-F238E27FC236}">
                  <a16:creationId xmlns:a16="http://schemas.microsoft.com/office/drawing/2014/main" id="{CA818331-E13C-49C6-B98D-A60AD0E85AE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9220" y="116610"/>
              <a:ext cx="5535001" cy="6250127"/>
            </a:xfrm>
            <a:custGeom>
              <a:avLst/>
              <a:gdLst>
                <a:gd name="connsiteX0" fmla="*/ 2510242 w 5535001"/>
                <a:gd name="connsiteY0" fmla="*/ 174 h 6250127"/>
                <a:gd name="connsiteX1" fmla="*/ 2550551 w 5535001"/>
                <a:gd name="connsiteY1" fmla="*/ 510 h 6250127"/>
                <a:gd name="connsiteX2" fmla="*/ 2629490 w 5535001"/>
                <a:gd name="connsiteY2" fmla="*/ 3757 h 6250127"/>
                <a:gd name="connsiteX3" fmla="*/ 2708317 w 5535001"/>
                <a:gd name="connsiteY3" fmla="*/ 7229 h 6250127"/>
                <a:gd name="connsiteX4" fmla="*/ 2787256 w 5535001"/>
                <a:gd name="connsiteY4" fmla="*/ 14619 h 6250127"/>
                <a:gd name="connsiteX5" fmla="*/ 3408467 w 5535001"/>
                <a:gd name="connsiteY5" fmla="*/ 145064 h 6250127"/>
                <a:gd name="connsiteX6" fmla="*/ 3557723 w 5535001"/>
                <a:gd name="connsiteY6" fmla="*/ 199593 h 6250127"/>
                <a:gd name="connsiteX7" fmla="*/ 3594337 w 5535001"/>
                <a:gd name="connsiteY7" fmla="*/ 214597 h 6250127"/>
                <a:gd name="connsiteX8" fmla="*/ 3630616 w 5535001"/>
                <a:gd name="connsiteY8" fmla="*/ 230385 h 6250127"/>
                <a:gd name="connsiteX9" fmla="*/ 3703172 w 5535001"/>
                <a:gd name="connsiteY9" fmla="*/ 262073 h 6250127"/>
                <a:gd name="connsiteX10" fmla="*/ 3739003 w 5535001"/>
                <a:gd name="connsiteY10" fmla="*/ 278756 h 6250127"/>
                <a:gd name="connsiteX11" fmla="*/ 3756806 w 5535001"/>
                <a:gd name="connsiteY11" fmla="*/ 287266 h 6250127"/>
                <a:gd name="connsiteX12" fmla="*/ 3773714 w 5535001"/>
                <a:gd name="connsiteY12" fmla="*/ 297567 h 6250127"/>
                <a:gd name="connsiteX13" fmla="*/ 3840784 w 5535001"/>
                <a:gd name="connsiteY13" fmla="*/ 339332 h 6250127"/>
                <a:gd name="connsiteX14" fmla="*/ 3873927 w 5535001"/>
                <a:gd name="connsiteY14" fmla="*/ 360495 h 6250127"/>
                <a:gd name="connsiteX15" fmla="*/ 3906062 w 5535001"/>
                <a:gd name="connsiteY15" fmla="*/ 383001 h 6250127"/>
                <a:gd name="connsiteX16" fmla="*/ 3969662 w 5535001"/>
                <a:gd name="connsiteY16" fmla="*/ 428572 h 6250127"/>
                <a:gd name="connsiteX17" fmla="*/ 4423029 w 5535001"/>
                <a:gd name="connsiteY17" fmla="*/ 837600 h 6250127"/>
                <a:gd name="connsiteX18" fmla="*/ 4474647 w 5535001"/>
                <a:gd name="connsiteY18" fmla="*/ 891569 h 6250127"/>
                <a:gd name="connsiteX19" fmla="*/ 4524250 w 5535001"/>
                <a:gd name="connsiteY19" fmla="*/ 946883 h 6250127"/>
                <a:gd name="connsiteX20" fmla="*/ 4573965 w 5535001"/>
                <a:gd name="connsiteY20" fmla="*/ 1001748 h 6250127"/>
                <a:gd name="connsiteX21" fmla="*/ 4622224 w 5535001"/>
                <a:gd name="connsiteY21" fmla="*/ 1057509 h 6250127"/>
                <a:gd name="connsiteX22" fmla="*/ 4717510 w 5535001"/>
                <a:gd name="connsiteY22" fmla="*/ 1169143 h 6250127"/>
                <a:gd name="connsiteX23" fmla="*/ 4764986 w 5535001"/>
                <a:gd name="connsiteY23" fmla="*/ 1224681 h 6250127"/>
                <a:gd name="connsiteX24" fmla="*/ 4813021 w 5535001"/>
                <a:gd name="connsiteY24" fmla="*/ 1279994 h 6250127"/>
                <a:gd name="connsiteX25" fmla="*/ 5001915 w 5535001"/>
                <a:gd name="connsiteY25" fmla="*/ 1506846 h 6250127"/>
                <a:gd name="connsiteX26" fmla="*/ 5170542 w 5535001"/>
                <a:gd name="connsiteY26" fmla="*/ 1751165 h 6250127"/>
                <a:gd name="connsiteX27" fmla="*/ 5428969 w 5535001"/>
                <a:gd name="connsiteY27" fmla="*/ 2293660 h 6250127"/>
                <a:gd name="connsiteX28" fmla="*/ 5534893 w 5535001"/>
                <a:gd name="connsiteY28" fmla="*/ 2899307 h 6250127"/>
                <a:gd name="connsiteX29" fmla="*/ 5508804 w 5535001"/>
                <a:gd name="connsiteY29" fmla="*/ 3211144 h 6250127"/>
                <a:gd name="connsiteX30" fmla="*/ 5426282 w 5535001"/>
                <a:gd name="connsiteY30" fmla="*/ 3513352 h 6250127"/>
                <a:gd name="connsiteX31" fmla="*/ 5248250 w 5535001"/>
                <a:gd name="connsiteY31" fmla="*/ 4030542 h 6250127"/>
                <a:gd name="connsiteX32" fmla="*/ 5208612 w 5535001"/>
                <a:gd name="connsiteY32" fmla="*/ 4161771 h 6250127"/>
                <a:gd name="connsiteX33" fmla="*/ 5170318 w 5535001"/>
                <a:gd name="connsiteY33" fmla="*/ 4294680 h 6250127"/>
                <a:gd name="connsiteX34" fmla="*/ 5132248 w 5535001"/>
                <a:gd name="connsiteY34" fmla="*/ 4430164 h 6250127"/>
                <a:gd name="connsiteX35" fmla="*/ 5112765 w 5535001"/>
                <a:gd name="connsiteY35" fmla="*/ 4498914 h 6250127"/>
                <a:gd name="connsiteX36" fmla="*/ 5091715 w 5535001"/>
                <a:gd name="connsiteY36" fmla="*/ 4569119 h 6250127"/>
                <a:gd name="connsiteX37" fmla="*/ 5068985 w 5535001"/>
                <a:gd name="connsiteY37" fmla="*/ 4640220 h 6250127"/>
                <a:gd name="connsiteX38" fmla="*/ 5043904 w 5535001"/>
                <a:gd name="connsiteY38" fmla="*/ 4712105 h 6250127"/>
                <a:gd name="connsiteX39" fmla="*/ 5015799 w 5535001"/>
                <a:gd name="connsiteY39" fmla="*/ 4784438 h 6250127"/>
                <a:gd name="connsiteX40" fmla="*/ 4982880 w 5535001"/>
                <a:gd name="connsiteY40" fmla="*/ 4856435 h 6250127"/>
                <a:gd name="connsiteX41" fmla="*/ 4817276 w 5535001"/>
                <a:gd name="connsiteY41" fmla="*/ 5125275 h 6250127"/>
                <a:gd name="connsiteX42" fmla="*/ 4618753 w 5535001"/>
                <a:gd name="connsiteY42" fmla="*/ 5355374 h 6250127"/>
                <a:gd name="connsiteX43" fmla="*/ 4566575 w 5535001"/>
                <a:gd name="connsiteY43" fmla="*/ 5408560 h 6250127"/>
                <a:gd name="connsiteX44" fmla="*/ 4513837 w 5535001"/>
                <a:gd name="connsiteY44" fmla="*/ 5461186 h 6250127"/>
                <a:gd name="connsiteX45" fmla="*/ 4459531 w 5535001"/>
                <a:gd name="connsiteY45" fmla="*/ 5512580 h 6250127"/>
                <a:gd name="connsiteX46" fmla="*/ 4404554 w 5535001"/>
                <a:gd name="connsiteY46" fmla="*/ 5563526 h 6250127"/>
                <a:gd name="connsiteX47" fmla="*/ 4348009 w 5535001"/>
                <a:gd name="connsiteY47" fmla="*/ 5613017 h 6250127"/>
                <a:gd name="connsiteX48" fmla="*/ 4290568 w 5535001"/>
                <a:gd name="connsiteY48" fmla="*/ 5661948 h 6250127"/>
                <a:gd name="connsiteX49" fmla="*/ 4276124 w 5535001"/>
                <a:gd name="connsiteY49" fmla="*/ 5674153 h 6250127"/>
                <a:gd name="connsiteX50" fmla="*/ 4261120 w 5535001"/>
                <a:gd name="connsiteY50" fmla="*/ 5685798 h 6250127"/>
                <a:gd name="connsiteX51" fmla="*/ 4231112 w 5535001"/>
                <a:gd name="connsiteY51" fmla="*/ 5708976 h 6250127"/>
                <a:gd name="connsiteX52" fmla="*/ 4170984 w 5535001"/>
                <a:gd name="connsiteY52" fmla="*/ 5755443 h 6250127"/>
                <a:gd name="connsiteX53" fmla="*/ 4046025 w 5535001"/>
                <a:gd name="connsiteY53" fmla="*/ 5843228 h 6250127"/>
                <a:gd name="connsiteX54" fmla="*/ 3915356 w 5535001"/>
                <a:gd name="connsiteY54" fmla="*/ 5923735 h 6250127"/>
                <a:gd name="connsiteX55" fmla="*/ 3346323 w 5535001"/>
                <a:gd name="connsiteY55" fmla="*/ 6158872 h 6250127"/>
                <a:gd name="connsiteX56" fmla="*/ 2743476 w 5535001"/>
                <a:gd name="connsiteY56" fmla="*/ 6247328 h 6250127"/>
                <a:gd name="connsiteX57" fmla="*/ 2668120 w 5535001"/>
                <a:gd name="connsiteY57" fmla="*/ 6249344 h 6250127"/>
                <a:gd name="connsiteX58" fmla="*/ 2630498 w 5535001"/>
                <a:gd name="connsiteY58" fmla="*/ 6250127 h 6250127"/>
                <a:gd name="connsiteX59" fmla="*/ 2592988 w 5535001"/>
                <a:gd name="connsiteY59" fmla="*/ 6249568 h 6250127"/>
                <a:gd name="connsiteX60" fmla="*/ 2518080 w 5535001"/>
                <a:gd name="connsiteY60" fmla="*/ 6247777 h 6250127"/>
                <a:gd name="connsiteX61" fmla="*/ 2442948 w 5535001"/>
                <a:gd name="connsiteY61" fmla="*/ 6244529 h 6250127"/>
                <a:gd name="connsiteX62" fmla="*/ 2291676 w 5535001"/>
                <a:gd name="connsiteY62" fmla="*/ 6232213 h 6250127"/>
                <a:gd name="connsiteX63" fmla="*/ 2141412 w 5535001"/>
                <a:gd name="connsiteY63" fmla="*/ 6212394 h 6250127"/>
                <a:gd name="connsiteX64" fmla="*/ 1992715 w 5535001"/>
                <a:gd name="connsiteY64" fmla="*/ 6184961 h 6250127"/>
                <a:gd name="connsiteX65" fmla="*/ 1845811 w 5535001"/>
                <a:gd name="connsiteY65" fmla="*/ 6151034 h 6250127"/>
                <a:gd name="connsiteX66" fmla="*/ 1701033 w 5535001"/>
                <a:gd name="connsiteY66" fmla="*/ 6110724 h 6250127"/>
                <a:gd name="connsiteX67" fmla="*/ 1629484 w 5535001"/>
                <a:gd name="connsiteY67" fmla="*/ 6088219 h 6250127"/>
                <a:gd name="connsiteX68" fmla="*/ 1558383 w 5535001"/>
                <a:gd name="connsiteY68" fmla="*/ 6064929 h 6250127"/>
                <a:gd name="connsiteX69" fmla="*/ 1011968 w 5535001"/>
                <a:gd name="connsiteY69" fmla="*/ 5828896 h 6250127"/>
                <a:gd name="connsiteX70" fmla="*/ 511237 w 5535001"/>
                <a:gd name="connsiteY70" fmla="*/ 5512356 h 6250127"/>
                <a:gd name="connsiteX71" fmla="*/ 395572 w 5535001"/>
                <a:gd name="connsiteY71" fmla="*/ 5419757 h 6250127"/>
                <a:gd name="connsiteX72" fmla="*/ 284722 w 5535001"/>
                <a:gd name="connsiteY72" fmla="*/ 5321559 h 6250127"/>
                <a:gd name="connsiteX73" fmla="*/ 257513 w 5535001"/>
                <a:gd name="connsiteY73" fmla="*/ 5296477 h 6250127"/>
                <a:gd name="connsiteX74" fmla="*/ 243853 w 5535001"/>
                <a:gd name="connsiteY74" fmla="*/ 5283937 h 6250127"/>
                <a:gd name="connsiteX75" fmla="*/ 230752 w 5535001"/>
                <a:gd name="connsiteY75" fmla="*/ 5270836 h 6250127"/>
                <a:gd name="connsiteX76" fmla="*/ 178574 w 5535001"/>
                <a:gd name="connsiteY76" fmla="*/ 5218322 h 6250127"/>
                <a:gd name="connsiteX77" fmla="*/ 126508 w 5535001"/>
                <a:gd name="connsiteY77" fmla="*/ 5165584 h 6250127"/>
                <a:gd name="connsiteX78" fmla="*/ 76345 w 5535001"/>
                <a:gd name="connsiteY78" fmla="*/ 5111167 h 6250127"/>
                <a:gd name="connsiteX79" fmla="*/ 26407 w 5535001"/>
                <a:gd name="connsiteY79" fmla="*/ 5056413 h 6250127"/>
                <a:gd name="connsiteX80" fmla="*/ 0 w 5535001"/>
                <a:gd name="connsiteY80" fmla="*/ 5024776 h 6250127"/>
                <a:gd name="connsiteX81" fmla="*/ 0 w 5535001"/>
                <a:gd name="connsiteY81" fmla="*/ 4492798 h 6250127"/>
                <a:gd name="connsiteX82" fmla="*/ 28534 w 5535001"/>
                <a:gd name="connsiteY82" fmla="*/ 4537879 h 6250127"/>
                <a:gd name="connsiteX83" fmla="*/ 66604 w 5535001"/>
                <a:gd name="connsiteY83" fmla="*/ 4592745 h 6250127"/>
                <a:gd name="connsiteX84" fmla="*/ 104114 w 5535001"/>
                <a:gd name="connsiteY84" fmla="*/ 4647834 h 6250127"/>
                <a:gd name="connsiteX85" fmla="*/ 143751 w 5535001"/>
                <a:gd name="connsiteY85" fmla="*/ 4701580 h 6250127"/>
                <a:gd name="connsiteX86" fmla="*/ 182717 w 5535001"/>
                <a:gd name="connsiteY86" fmla="*/ 4755773 h 6250127"/>
                <a:gd name="connsiteX87" fmla="*/ 223810 w 5535001"/>
                <a:gd name="connsiteY87" fmla="*/ 4808399 h 6250127"/>
                <a:gd name="connsiteX88" fmla="*/ 264679 w 5535001"/>
                <a:gd name="connsiteY88" fmla="*/ 4861249 h 6250127"/>
                <a:gd name="connsiteX89" fmla="*/ 307788 w 5535001"/>
                <a:gd name="connsiteY89" fmla="*/ 4912420 h 6250127"/>
                <a:gd name="connsiteX90" fmla="*/ 351232 w 5535001"/>
                <a:gd name="connsiteY90" fmla="*/ 4963254 h 6250127"/>
                <a:gd name="connsiteX91" fmla="*/ 397028 w 5535001"/>
                <a:gd name="connsiteY91" fmla="*/ 5012185 h 6250127"/>
                <a:gd name="connsiteX92" fmla="*/ 443496 w 5535001"/>
                <a:gd name="connsiteY92" fmla="*/ 5060444 h 6250127"/>
                <a:gd name="connsiteX93" fmla="*/ 455140 w 5535001"/>
                <a:gd name="connsiteY93" fmla="*/ 5072537 h 6250127"/>
                <a:gd name="connsiteX94" fmla="*/ 467345 w 5535001"/>
                <a:gd name="connsiteY94" fmla="*/ 5083958 h 6250127"/>
                <a:gd name="connsiteX95" fmla="*/ 491755 w 5535001"/>
                <a:gd name="connsiteY95" fmla="*/ 5106912 h 6250127"/>
                <a:gd name="connsiteX96" fmla="*/ 540686 w 5535001"/>
                <a:gd name="connsiteY96" fmla="*/ 5152819 h 6250127"/>
                <a:gd name="connsiteX97" fmla="*/ 552890 w 5535001"/>
                <a:gd name="connsiteY97" fmla="*/ 5164353 h 6250127"/>
                <a:gd name="connsiteX98" fmla="*/ 565655 w 5535001"/>
                <a:gd name="connsiteY98" fmla="*/ 5175214 h 6250127"/>
                <a:gd name="connsiteX99" fmla="*/ 591072 w 5535001"/>
                <a:gd name="connsiteY99" fmla="*/ 5197048 h 6250127"/>
                <a:gd name="connsiteX100" fmla="*/ 694197 w 5535001"/>
                <a:gd name="connsiteY100" fmla="*/ 5283041 h 6250127"/>
                <a:gd name="connsiteX101" fmla="*/ 1146221 w 5535001"/>
                <a:gd name="connsiteY101" fmla="*/ 5573716 h 6250127"/>
                <a:gd name="connsiteX102" fmla="*/ 1650982 w 5535001"/>
                <a:gd name="connsiteY102" fmla="*/ 5758130 h 6250127"/>
                <a:gd name="connsiteX103" fmla="*/ 1716485 w 5535001"/>
                <a:gd name="connsiteY103" fmla="*/ 5772798 h 6250127"/>
                <a:gd name="connsiteX104" fmla="*/ 1782211 w 5535001"/>
                <a:gd name="connsiteY104" fmla="*/ 5786235 h 6250127"/>
                <a:gd name="connsiteX105" fmla="*/ 1848386 w 5535001"/>
                <a:gd name="connsiteY105" fmla="*/ 5796984 h 6250127"/>
                <a:gd name="connsiteX106" fmla="*/ 1881417 w 5535001"/>
                <a:gd name="connsiteY106" fmla="*/ 5802359 h 6250127"/>
                <a:gd name="connsiteX107" fmla="*/ 1914560 w 5535001"/>
                <a:gd name="connsiteY107" fmla="*/ 5807061 h 6250127"/>
                <a:gd name="connsiteX108" fmla="*/ 2047469 w 5535001"/>
                <a:gd name="connsiteY108" fmla="*/ 5821282 h 6250127"/>
                <a:gd name="connsiteX109" fmla="*/ 2180601 w 5535001"/>
                <a:gd name="connsiteY109" fmla="*/ 5828896 h 6250127"/>
                <a:gd name="connsiteX110" fmla="*/ 2313622 w 5535001"/>
                <a:gd name="connsiteY110" fmla="*/ 5830463 h 6250127"/>
                <a:gd name="connsiteX111" fmla="*/ 2380021 w 5535001"/>
                <a:gd name="connsiteY111" fmla="*/ 5828448 h 6250127"/>
                <a:gd name="connsiteX112" fmla="*/ 2446195 w 5535001"/>
                <a:gd name="connsiteY112" fmla="*/ 5826433 h 6250127"/>
                <a:gd name="connsiteX113" fmla="*/ 2513041 w 5535001"/>
                <a:gd name="connsiteY113" fmla="*/ 5822737 h 6250127"/>
                <a:gd name="connsiteX114" fmla="*/ 2580111 w 5535001"/>
                <a:gd name="connsiteY114" fmla="*/ 5818258 h 6250127"/>
                <a:gd name="connsiteX115" fmla="*/ 2613590 w 5535001"/>
                <a:gd name="connsiteY115" fmla="*/ 5816355 h 6250127"/>
                <a:gd name="connsiteX116" fmla="*/ 2646845 w 5535001"/>
                <a:gd name="connsiteY116" fmla="*/ 5813108 h 6250127"/>
                <a:gd name="connsiteX117" fmla="*/ 2713244 w 5535001"/>
                <a:gd name="connsiteY117" fmla="*/ 5806838 h 6250127"/>
                <a:gd name="connsiteX118" fmla="*/ 3230882 w 5535001"/>
                <a:gd name="connsiteY118" fmla="*/ 5721292 h 6250127"/>
                <a:gd name="connsiteX119" fmla="*/ 3720416 w 5535001"/>
                <a:gd name="connsiteY119" fmla="*/ 5556472 h 6250127"/>
                <a:gd name="connsiteX120" fmla="*/ 3837425 w 5535001"/>
                <a:gd name="connsiteY120" fmla="*/ 5499927 h 6250127"/>
                <a:gd name="connsiteX121" fmla="*/ 3951634 w 5535001"/>
                <a:gd name="connsiteY121" fmla="*/ 5436552 h 6250127"/>
                <a:gd name="connsiteX122" fmla="*/ 4007284 w 5535001"/>
                <a:gd name="connsiteY122" fmla="*/ 5401841 h 6250127"/>
                <a:gd name="connsiteX123" fmla="*/ 4035164 w 5535001"/>
                <a:gd name="connsiteY123" fmla="*/ 5384374 h 6250127"/>
                <a:gd name="connsiteX124" fmla="*/ 4049049 w 5535001"/>
                <a:gd name="connsiteY124" fmla="*/ 5375640 h 6250127"/>
                <a:gd name="connsiteX125" fmla="*/ 4062485 w 5535001"/>
                <a:gd name="connsiteY125" fmla="*/ 5366123 h 6250127"/>
                <a:gd name="connsiteX126" fmla="*/ 4116567 w 5535001"/>
                <a:gd name="connsiteY126" fmla="*/ 5328277 h 6250127"/>
                <a:gd name="connsiteX127" fmla="*/ 4169976 w 5535001"/>
                <a:gd name="connsiteY127" fmla="*/ 5289199 h 6250127"/>
                <a:gd name="connsiteX128" fmla="*/ 4222042 w 5535001"/>
                <a:gd name="connsiteY128" fmla="*/ 5247994 h 6250127"/>
                <a:gd name="connsiteX129" fmla="*/ 4273213 w 5535001"/>
                <a:gd name="connsiteY129" fmla="*/ 5205558 h 6250127"/>
                <a:gd name="connsiteX130" fmla="*/ 4323151 w 5535001"/>
                <a:gd name="connsiteY130" fmla="*/ 5161329 h 6250127"/>
                <a:gd name="connsiteX131" fmla="*/ 4371971 w 5535001"/>
                <a:gd name="connsiteY131" fmla="*/ 5116093 h 6250127"/>
                <a:gd name="connsiteX132" fmla="*/ 4546868 w 5535001"/>
                <a:gd name="connsiteY132" fmla="*/ 4924400 h 6250127"/>
                <a:gd name="connsiteX133" fmla="*/ 4675634 w 5535001"/>
                <a:gd name="connsiteY133" fmla="*/ 4715352 h 6250127"/>
                <a:gd name="connsiteX134" fmla="*/ 4700155 w 5535001"/>
                <a:gd name="connsiteY134" fmla="*/ 4659255 h 6250127"/>
                <a:gd name="connsiteX135" fmla="*/ 4721206 w 5535001"/>
                <a:gd name="connsiteY135" fmla="*/ 4600135 h 6250127"/>
                <a:gd name="connsiteX136" fmla="*/ 4740465 w 5535001"/>
                <a:gd name="connsiteY136" fmla="*/ 4538887 h 6250127"/>
                <a:gd name="connsiteX137" fmla="*/ 4758492 w 5535001"/>
                <a:gd name="connsiteY137" fmla="*/ 4475848 h 6250127"/>
                <a:gd name="connsiteX138" fmla="*/ 4891288 w 5535001"/>
                <a:gd name="connsiteY138" fmla="*/ 3930329 h 6250127"/>
                <a:gd name="connsiteX139" fmla="*/ 5066298 w 5535001"/>
                <a:gd name="connsiteY139" fmla="*/ 3382235 h 6250127"/>
                <a:gd name="connsiteX140" fmla="*/ 5156994 w 5535001"/>
                <a:gd name="connsiteY140" fmla="*/ 2898635 h 6250127"/>
                <a:gd name="connsiteX141" fmla="*/ 5083317 w 5535001"/>
                <a:gd name="connsiteY141" fmla="*/ 2402047 h 6250127"/>
                <a:gd name="connsiteX142" fmla="*/ 4871022 w 5535001"/>
                <a:gd name="connsiteY142" fmla="*/ 1926958 h 6250127"/>
                <a:gd name="connsiteX143" fmla="*/ 4727028 w 5535001"/>
                <a:gd name="connsiteY143" fmla="*/ 1703577 h 6250127"/>
                <a:gd name="connsiteX144" fmla="*/ 4563776 w 5535001"/>
                <a:gd name="connsiteY144" fmla="*/ 1490834 h 6250127"/>
                <a:gd name="connsiteX145" fmla="*/ 4370291 w 5535001"/>
                <a:gd name="connsiteY145" fmla="*/ 1300596 h 6250127"/>
                <a:gd name="connsiteX146" fmla="*/ 4266046 w 5535001"/>
                <a:gd name="connsiteY146" fmla="*/ 1214491 h 6250127"/>
                <a:gd name="connsiteX147" fmla="*/ 4212973 w 5535001"/>
                <a:gd name="connsiteY147" fmla="*/ 1173062 h 6250127"/>
                <a:gd name="connsiteX148" fmla="*/ 4157995 w 5535001"/>
                <a:gd name="connsiteY148" fmla="*/ 1134545 h 6250127"/>
                <a:gd name="connsiteX149" fmla="*/ 3697126 w 5535001"/>
                <a:gd name="connsiteY149" fmla="*/ 881044 h 6250127"/>
                <a:gd name="connsiteX150" fmla="*/ 3637670 w 5535001"/>
                <a:gd name="connsiteY150" fmla="*/ 856747 h 6250127"/>
                <a:gd name="connsiteX151" fmla="*/ 3608222 w 5535001"/>
                <a:gd name="connsiteY151" fmla="*/ 844318 h 6250127"/>
                <a:gd name="connsiteX152" fmla="*/ 3578214 w 5535001"/>
                <a:gd name="connsiteY152" fmla="*/ 833457 h 6250127"/>
                <a:gd name="connsiteX153" fmla="*/ 3518309 w 5535001"/>
                <a:gd name="connsiteY153" fmla="*/ 812294 h 6250127"/>
                <a:gd name="connsiteX154" fmla="*/ 3503417 w 5535001"/>
                <a:gd name="connsiteY154" fmla="*/ 806920 h 6250127"/>
                <a:gd name="connsiteX155" fmla="*/ 3489533 w 5535001"/>
                <a:gd name="connsiteY155" fmla="*/ 799642 h 6250127"/>
                <a:gd name="connsiteX156" fmla="*/ 3460869 w 5535001"/>
                <a:gd name="connsiteY156" fmla="*/ 787101 h 6250127"/>
                <a:gd name="connsiteX157" fmla="*/ 3402980 w 5535001"/>
                <a:gd name="connsiteY157" fmla="*/ 763475 h 6250127"/>
                <a:gd name="connsiteX158" fmla="*/ 3374092 w 5535001"/>
                <a:gd name="connsiteY158" fmla="*/ 751606 h 6250127"/>
                <a:gd name="connsiteX159" fmla="*/ 3344980 w 5535001"/>
                <a:gd name="connsiteY159" fmla="*/ 740409 h 6250127"/>
                <a:gd name="connsiteX160" fmla="*/ 3226627 w 5535001"/>
                <a:gd name="connsiteY160" fmla="*/ 700772 h 6250127"/>
                <a:gd name="connsiteX161" fmla="*/ 2735750 w 5535001"/>
                <a:gd name="connsiteY161" fmla="*/ 614667 h 6250127"/>
                <a:gd name="connsiteX162" fmla="*/ 2673158 w 5535001"/>
                <a:gd name="connsiteY162" fmla="*/ 610412 h 6250127"/>
                <a:gd name="connsiteX163" fmla="*/ 2610119 w 5535001"/>
                <a:gd name="connsiteY163" fmla="*/ 609628 h 6250127"/>
                <a:gd name="connsiteX164" fmla="*/ 2547080 w 5535001"/>
                <a:gd name="connsiteY164" fmla="*/ 608620 h 6250127"/>
                <a:gd name="connsiteX165" fmla="*/ 2516400 w 5535001"/>
                <a:gd name="connsiteY165" fmla="*/ 608844 h 6250127"/>
                <a:gd name="connsiteX166" fmla="*/ 2486280 w 5535001"/>
                <a:gd name="connsiteY166" fmla="*/ 609740 h 6250127"/>
                <a:gd name="connsiteX167" fmla="*/ 2426376 w 5535001"/>
                <a:gd name="connsiteY167" fmla="*/ 613099 h 6250127"/>
                <a:gd name="connsiteX168" fmla="*/ 2366920 w 5535001"/>
                <a:gd name="connsiteY168" fmla="*/ 618474 h 6250127"/>
                <a:gd name="connsiteX169" fmla="*/ 2337248 w 5535001"/>
                <a:gd name="connsiteY169" fmla="*/ 621497 h 6250127"/>
                <a:gd name="connsiteX170" fmla="*/ 2307800 w 5535001"/>
                <a:gd name="connsiteY170" fmla="*/ 625528 h 6250127"/>
                <a:gd name="connsiteX171" fmla="*/ 2278351 w 5535001"/>
                <a:gd name="connsiteY171" fmla="*/ 629559 h 6250127"/>
                <a:gd name="connsiteX172" fmla="*/ 2249127 w 5535001"/>
                <a:gd name="connsiteY172" fmla="*/ 634710 h 6250127"/>
                <a:gd name="connsiteX173" fmla="*/ 1796096 w 5535001"/>
                <a:gd name="connsiteY173" fmla="*/ 781726 h 6250127"/>
                <a:gd name="connsiteX174" fmla="*/ 1370833 w 5535001"/>
                <a:gd name="connsiteY174" fmla="*/ 1048663 h 6250127"/>
                <a:gd name="connsiteX175" fmla="*/ 959790 w 5535001"/>
                <a:gd name="connsiteY175" fmla="*/ 1390844 h 6250127"/>
                <a:gd name="connsiteX176" fmla="*/ 749062 w 5535001"/>
                <a:gd name="connsiteY176" fmla="*/ 1577611 h 6250127"/>
                <a:gd name="connsiteX177" fmla="*/ 524786 w 5535001"/>
                <a:gd name="connsiteY177" fmla="*/ 1763145 h 6250127"/>
                <a:gd name="connsiteX178" fmla="*/ 84071 w 5535001"/>
                <a:gd name="connsiteY178" fmla="*/ 2098496 h 6250127"/>
                <a:gd name="connsiteX179" fmla="*/ 0 w 5535001"/>
                <a:gd name="connsiteY179" fmla="*/ 2168094 h 6250127"/>
                <a:gd name="connsiteX180" fmla="*/ 0 w 5535001"/>
                <a:gd name="connsiteY180" fmla="*/ 1576676 h 6250127"/>
                <a:gd name="connsiteX181" fmla="*/ 174655 w 5535001"/>
                <a:gd name="connsiteY181" fmla="*/ 1387597 h 6250127"/>
                <a:gd name="connsiteX182" fmla="*/ 363661 w 5535001"/>
                <a:gd name="connsiteY182" fmla="*/ 1188626 h 6250127"/>
                <a:gd name="connsiteX183" fmla="*/ 458052 w 5535001"/>
                <a:gd name="connsiteY183" fmla="*/ 1086397 h 6250127"/>
                <a:gd name="connsiteX184" fmla="*/ 557257 w 5535001"/>
                <a:gd name="connsiteY184" fmla="*/ 981593 h 6250127"/>
                <a:gd name="connsiteX185" fmla="*/ 994165 w 5535001"/>
                <a:gd name="connsiteY185" fmla="*/ 578389 h 6250127"/>
                <a:gd name="connsiteX186" fmla="*/ 1520873 w 5535001"/>
                <a:gd name="connsiteY186" fmla="*/ 237215 h 6250127"/>
                <a:gd name="connsiteX187" fmla="*/ 2141748 w 5535001"/>
                <a:gd name="connsiteY187" fmla="*/ 31190 h 6250127"/>
                <a:gd name="connsiteX188" fmla="*/ 2182505 w 5535001"/>
                <a:gd name="connsiteY188" fmla="*/ 24360 h 6250127"/>
                <a:gd name="connsiteX189" fmla="*/ 2223374 w 5535001"/>
                <a:gd name="connsiteY189" fmla="*/ 18873 h 6250127"/>
                <a:gd name="connsiteX190" fmla="*/ 2264355 w 5535001"/>
                <a:gd name="connsiteY190" fmla="*/ 13611 h 6250127"/>
                <a:gd name="connsiteX191" fmla="*/ 2305336 w 5535001"/>
                <a:gd name="connsiteY191" fmla="*/ 9580 h 6250127"/>
                <a:gd name="connsiteX192" fmla="*/ 2387410 w 5535001"/>
                <a:gd name="connsiteY192" fmla="*/ 3645 h 6250127"/>
                <a:gd name="connsiteX193" fmla="*/ 2469373 w 5535001"/>
                <a:gd name="connsiteY193" fmla="*/ 622 h 62501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Lst>
              <a:rect l="l" t="t" r="r" b="b"/>
              <a:pathLst>
                <a:path w="5535001" h="6250127">
                  <a:moveTo>
                    <a:pt x="2510242" y="174"/>
                  </a:moveTo>
                  <a:cubicBezTo>
                    <a:pt x="2523902" y="-50"/>
                    <a:pt x="2537562" y="-162"/>
                    <a:pt x="2550551" y="510"/>
                  </a:cubicBezTo>
                  <a:lnTo>
                    <a:pt x="2629490" y="3757"/>
                  </a:lnTo>
                  <a:lnTo>
                    <a:pt x="2708317" y="7229"/>
                  </a:lnTo>
                  <a:cubicBezTo>
                    <a:pt x="2734630" y="8572"/>
                    <a:pt x="2760943" y="12155"/>
                    <a:pt x="2787256" y="14619"/>
                  </a:cubicBezTo>
                  <a:cubicBezTo>
                    <a:pt x="2997536" y="34885"/>
                    <a:pt x="3207144" y="77994"/>
                    <a:pt x="3408467" y="145064"/>
                  </a:cubicBezTo>
                  <a:lnTo>
                    <a:pt x="3557723" y="199593"/>
                  </a:lnTo>
                  <a:cubicBezTo>
                    <a:pt x="3570264" y="203848"/>
                    <a:pt x="3582245" y="209447"/>
                    <a:pt x="3594337" y="214597"/>
                  </a:cubicBezTo>
                  <a:lnTo>
                    <a:pt x="3630616" y="230385"/>
                  </a:lnTo>
                  <a:lnTo>
                    <a:pt x="3703172" y="262073"/>
                  </a:lnTo>
                  <a:cubicBezTo>
                    <a:pt x="3715265" y="267335"/>
                    <a:pt x="3727358" y="272598"/>
                    <a:pt x="3739003" y="278756"/>
                  </a:cubicBezTo>
                  <a:cubicBezTo>
                    <a:pt x="3744937" y="281667"/>
                    <a:pt x="3750984" y="284131"/>
                    <a:pt x="3756806" y="287266"/>
                  </a:cubicBezTo>
                  <a:cubicBezTo>
                    <a:pt x="3762517" y="290513"/>
                    <a:pt x="3768115" y="294208"/>
                    <a:pt x="3773714" y="297567"/>
                  </a:cubicBezTo>
                  <a:lnTo>
                    <a:pt x="3840784" y="339332"/>
                  </a:lnTo>
                  <a:cubicBezTo>
                    <a:pt x="3851869" y="346386"/>
                    <a:pt x="3863290" y="352881"/>
                    <a:pt x="3873927" y="360495"/>
                  </a:cubicBezTo>
                  <a:lnTo>
                    <a:pt x="3906062" y="383001"/>
                  </a:lnTo>
                  <a:lnTo>
                    <a:pt x="3969662" y="428572"/>
                  </a:lnTo>
                  <a:cubicBezTo>
                    <a:pt x="4137281" y="552188"/>
                    <a:pt x="4285417" y="693270"/>
                    <a:pt x="4423029" y="837600"/>
                  </a:cubicBezTo>
                  <a:cubicBezTo>
                    <a:pt x="4440160" y="855739"/>
                    <a:pt x="4457404" y="873766"/>
                    <a:pt x="4474647" y="891569"/>
                  </a:cubicBezTo>
                  <a:lnTo>
                    <a:pt x="4524250" y="946883"/>
                  </a:lnTo>
                  <a:lnTo>
                    <a:pt x="4573965" y="1001748"/>
                  </a:lnTo>
                  <a:cubicBezTo>
                    <a:pt x="4590760" y="1019887"/>
                    <a:pt x="4605988" y="1039146"/>
                    <a:pt x="4622224" y="1057509"/>
                  </a:cubicBezTo>
                  <a:cubicBezTo>
                    <a:pt x="4653911" y="1094907"/>
                    <a:pt x="4686831" y="1131409"/>
                    <a:pt x="4717510" y="1169143"/>
                  </a:cubicBezTo>
                  <a:cubicBezTo>
                    <a:pt x="4733186" y="1187730"/>
                    <a:pt x="4748862" y="1206430"/>
                    <a:pt x="4764986" y="1224681"/>
                  </a:cubicBezTo>
                  <a:cubicBezTo>
                    <a:pt x="4780886" y="1243044"/>
                    <a:pt x="4797233" y="1261071"/>
                    <a:pt x="4813021" y="1279994"/>
                  </a:cubicBezTo>
                  <a:cubicBezTo>
                    <a:pt x="4877292" y="1354230"/>
                    <a:pt x="4941339" y="1428914"/>
                    <a:pt x="5001915" y="1506846"/>
                  </a:cubicBezTo>
                  <a:cubicBezTo>
                    <a:pt x="5062603" y="1584665"/>
                    <a:pt x="5118252" y="1666739"/>
                    <a:pt x="5170542" y="1751165"/>
                  </a:cubicBezTo>
                  <a:cubicBezTo>
                    <a:pt x="5274898" y="1920240"/>
                    <a:pt x="5363579" y="2101295"/>
                    <a:pt x="5428969" y="2293660"/>
                  </a:cubicBezTo>
                  <a:cubicBezTo>
                    <a:pt x="5494136" y="2485801"/>
                    <a:pt x="5533102" y="2690819"/>
                    <a:pt x="5534893" y="2899307"/>
                  </a:cubicBezTo>
                  <a:cubicBezTo>
                    <a:pt x="5536124" y="3003439"/>
                    <a:pt x="5526831" y="3108132"/>
                    <a:pt x="5508804" y="3211144"/>
                  </a:cubicBezTo>
                  <a:cubicBezTo>
                    <a:pt x="5490441" y="3314157"/>
                    <a:pt x="5462336" y="3415490"/>
                    <a:pt x="5426282" y="3513352"/>
                  </a:cubicBezTo>
                  <a:cubicBezTo>
                    <a:pt x="5363355" y="3684890"/>
                    <a:pt x="5302219" y="3856428"/>
                    <a:pt x="5248250" y="4030542"/>
                  </a:cubicBezTo>
                  <a:lnTo>
                    <a:pt x="5208612" y="4161771"/>
                  </a:lnTo>
                  <a:lnTo>
                    <a:pt x="5170318" y="4294680"/>
                  </a:lnTo>
                  <a:lnTo>
                    <a:pt x="5132248" y="4430164"/>
                  </a:lnTo>
                  <a:lnTo>
                    <a:pt x="5112765" y="4498914"/>
                  </a:lnTo>
                  <a:lnTo>
                    <a:pt x="5091715" y="4569119"/>
                  </a:lnTo>
                  <a:cubicBezTo>
                    <a:pt x="5085221" y="4592297"/>
                    <a:pt x="5076823" y="4616482"/>
                    <a:pt x="5068985" y="4640220"/>
                  </a:cubicBezTo>
                  <a:cubicBezTo>
                    <a:pt x="5060699" y="4664182"/>
                    <a:pt x="5053981" y="4687807"/>
                    <a:pt x="5043904" y="4712105"/>
                  </a:cubicBezTo>
                  <a:lnTo>
                    <a:pt x="5015799" y="4784438"/>
                  </a:lnTo>
                  <a:cubicBezTo>
                    <a:pt x="5005274" y="4808511"/>
                    <a:pt x="4993965" y="4832473"/>
                    <a:pt x="4982880" y="4856435"/>
                  </a:cubicBezTo>
                  <a:cubicBezTo>
                    <a:pt x="4936524" y="4951273"/>
                    <a:pt x="4881099" y="5044096"/>
                    <a:pt x="4817276" y="5125275"/>
                  </a:cubicBezTo>
                  <a:cubicBezTo>
                    <a:pt x="4755244" y="5208805"/>
                    <a:pt x="4686943" y="5282817"/>
                    <a:pt x="4618753" y="5355374"/>
                  </a:cubicBezTo>
                  <a:cubicBezTo>
                    <a:pt x="4602069" y="5374073"/>
                    <a:pt x="4584154" y="5391092"/>
                    <a:pt x="4566575" y="5408560"/>
                  </a:cubicBezTo>
                  <a:lnTo>
                    <a:pt x="4513837" y="5461186"/>
                  </a:lnTo>
                  <a:cubicBezTo>
                    <a:pt x="4496593" y="5479101"/>
                    <a:pt x="4477894" y="5495560"/>
                    <a:pt x="4459531" y="5512580"/>
                  </a:cubicBezTo>
                  <a:lnTo>
                    <a:pt x="4404554" y="5563526"/>
                  </a:lnTo>
                  <a:cubicBezTo>
                    <a:pt x="4386527" y="5580770"/>
                    <a:pt x="4366932" y="5596670"/>
                    <a:pt x="4348009" y="5613017"/>
                  </a:cubicBezTo>
                  <a:lnTo>
                    <a:pt x="4290568" y="5661948"/>
                  </a:lnTo>
                  <a:lnTo>
                    <a:pt x="4276124" y="5674153"/>
                  </a:lnTo>
                  <a:lnTo>
                    <a:pt x="4261120" y="5685798"/>
                  </a:lnTo>
                  <a:lnTo>
                    <a:pt x="4231112" y="5708976"/>
                  </a:lnTo>
                  <a:lnTo>
                    <a:pt x="4170984" y="5755443"/>
                  </a:lnTo>
                  <a:cubicBezTo>
                    <a:pt x="4130227" y="5785563"/>
                    <a:pt x="4087790" y="5813892"/>
                    <a:pt x="4046025" y="5843228"/>
                  </a:cubicBezTo>
                  <a:cubicBezTo>
                    <a:pt x="4002917" y="5870437"/>
                    <a:pt x="3959248" y="5897309"/>
                    <a:pt x="3915356" y="5923735"/>
                  </a:cubicBezTo>
                  <a:cubicBezTo>
                    <a:pt x="3737659" y="6026299"/>
                    <a:pt x="3544847" y="6106022"/>
                    <a:pt x="3346323" y="6158872"/>
                  </a:cubicBezTo>
                  <a:cubicBezTo>
                    <a:pt x="3147800" y="6211946"/>
                    <a:pt x="2944462" y="6239714"/>
                    <a:pt x="2743476" y="6247328"/>
                  </a:cubicBezTo>
                  <a:lnTo>
                    <a:pt x="2668120" y="6249344"/>
                  </a:lnTo>
                  <a:lnTo>
                    <a:pt x="2630498" y="6250127"/>
                  </a:lnTo>
                  <a:lnTo>
                    <a:pt x="2592988" y="6249568"/>
                  </a:lnTo>
                  <a:lnTo>
                    <a:pt x="2518080" y="6247777"/>
                  </a:lnTo>
                  <a:cubicBezTo>
                    <a:pt x="2493110" y="6247105"/>
                    <a:pt x="2468365" y="6246881"/>
                    <a:pt x="2442948" y="6244529"/>
                  </a:cubicBezTo>
                  <a:cubicBezTo>
                    <a:pt x="2392337" y="6240722"/>
                    <a:pt x="2341950" y="6237699"/>
                    <a:pt x="2291676" y="6232213"/>
                  </a:cubicBezTo>
                  <a:lnTo>
                    <a:pt x="2141412" y="6212394"/>
                  </a:lnTo>
                  <a:lnTo>
                    <a:pt x="1992715" y="6184961"/>
                  </a:lnTo>
                  <a:cubicBezTo>
                    <a:pt x="1943561" y="6173988"/>
                    <a:pt x="1894630" y="6162231"/>
                    <a:pt x="1845811" y="6151034"/>
                  </a:cubicBezTo>
                  <a:cubicBezTo>
                    <a:pt x="1797215" y="6138829"/>
                    <a:pt x="1749180" y="6123938"/>
                    <a:pt x="1701033" y="6110724"/>
                  </a:cubicBezTo>
                  <a:cubicBezTo>
                    <a:pt x="1676847" y="6104566"/>
                    <a:pt x="1653334" y="6095833"/>
                    <a:pt x="1629484" y="6088219"/>
                  </a:cubicBezTo>
                  <a:lnTo>
                    <a:pt x="1558383" y="6064929"/>
                  </a:lnTo>
                  <a:cubicBezTo>
                    <a:pt x="1369713" y="6000210"/>
                    <a:pt x="1186978" y="5921271"/>
                    <a:pt x="1011968" y="5828896"/>
                  </a:cubicBezTo>
                  <a:cubicBezTo>
                    <a:pt x="837071" y="5736408"/>
                    <a:pt x="668556" y="5631940"/>
                    <a:pt x="511237" y="5512356"/>
                  </a:cubicBezTo>
                  <a:cubicBezTo>
                    <a:pt x="471152" y="5483468"/>
                    <a:pt x="433642" y="5451220"/>
                    <a:pt x="395572" y="5419757"/>
                  </a:cubicBezTo>
                  <a:cubicBezTo>
                    <a:pt x="356831" y="5388965"/>
                    <a:pt x="321112" y="5354926"/>
                    <a:pt x="284722" y="5321559"/>
                  </a:cubicBezTo>
                  <a:lnTo>
                    <a:pt x="257513" y="5296477"/>
                  </a:lnTo>
                  <a:lnTo>
                    <a:pt x="243853" y="5283937"/>
                  </a:lnTo>
                  <a:lnTo>
                    <a:pt x="230752" y="5270836"/>
                  </a:lnTo>
                  <a:lnTo>
                    <a:pt x="178574" y="5218322"/>
                  </a:lnTo>
                  <a:cubicBezTo>
                    <a:pt x="161331" y="5200631"/>
                    <a:pt x="143191" y="5183948"/>
                    <a:pt x="126508" y="5165584"/>
                  </a:cubicBezTo>
                  <a:lnTo>
                    <a:pt x="76345" y="5111167"/>
                  </a:lnTo>
                  <a:cubicBezTo>
                    <a:pt x="59774" y="5092916"/>
                    <a:pt x="42530" y="5075112"/>
                    <a:pt x="26407" y="5056413"/>
                  </a:cubicBezTo>
                  <a:lnTo>
                    <a:pt x="0" y="5024776"/>
                  </a:lnTo>
                  <a:lnTo>
                    <a:pt x="0" y="4492798"/>
                  </a:lnTo>
                  <a:lnTo>
                    <a:pt x="28534" y="4537879"/>
                  </a:lnTo>
                  <a:cubicBezTo>
                    <a:pt x="41299" y="4556130"/>
                    <a:pt x="54175" y="4574382"/>
                    <a:pt x="66604" y="4592745"/>
                  </a:cubicBezTo>
                  <a:lnTo>
                    <a:pt x="104114" y="4647834"/>
                  </a:lnTo>
                  <a:lnTo>
                    <a:pt x="143751" y="4701580"/>
                  </a:lnTo>
                  <a:cubicBezTo>
                    <a:pt x="156964" y="4719495"/>
                    <a:pt x="169728" y="4737746"/>
                    <a:pt x="182717" y="4755773"/>
                  </a:cubicBezTo>
                  <a:lnTo>
                    <a:pt x="223810" y="4808399"/>
                  </a:lnTo>
                  <a:lnTo>
                    <a:pt x="264679" y="4861249"/>
                  </a:lnTo>
                  <a:cubicBezTo>
                    <a:pt x="278563" y="4878717"/>
                    <a:pt x="293455" y="4895288"/>
                    <a:pt x="307788" y="4912420"/>
                  </a:cubicBezTo>
                  <a:lnTo>
                    <a:pt x="351232" y="4963254"/>
                  </a:lnTo>
                  <a:cubicBezTo>
                    <a:pt x="365788" y="4980162"/>
                    <a:pt x="381688" y="4995837"/>
                    <a:pt x="397028" y="5012185"/>
                  </a:cubicBezTo>
                  <a:lnTo>
                    <a:pt x="443496" y="5060444"/>
                  </a:lnTo>
                  <a:lnTo>
                    <a:pt x="455140" y="5072537"/>
                  </a:lnTo>
                  <a:lnTo>
                    <a:pt x="467345" y="5083958"/>
                  </a:lnTo>
                  <a:lnTo>
                    <a:pt x="491755" y="5106912"/>
                  </a:lnTo>
                  <a:lnTo>
                    <a:pt x="540686" y="5152819"/>
                  </a:lnTo>
                  <a:lnTo>
                    <a:pt x="552890" y="5164353"/>
                  </a:lnTo>
                  <a:lnTo>
                    <a:pt x="565655" y="5175214"/>
                  </a:lnTo>
                  <a:lnTo>
                    <a:pt x="591072" y="5197048"/>
                  </a:lnTo>
                  <a:cubicBezTo>
                    <a:pt x="624999" y="5226160"/>
                    <a:pt x="658366" y="5256056"/>
                    <a:pt x="694197" y="5283041"/>
                  </a:cubicBezTo>
                  <a:cubicBezTo>
                    <a:pt x="834272" y="5394675"/>
                    <a:pt x="985207" y="5493881"/>
                    <a:pt x="1146221" y="5573716"/>
                  </a:cubicBezTo>
                  <a:cubicBezTo>
                    <a:pt x="1307122" y="5653774"/>
                    <a:pt x="1476869" y="5715918"/>
                    <a:pt x="1650982" y="5758130"/>
                  </a:cubicBezTo>
                  <a:lnTo>
                    <a:pt x="1716485" y="5772798"/>
                  </a:lnTo>
                  <a:cubicBezTo>
                    <a:pt x="1738431" y="5777390"/>
                    <a:pt x="1759929" y="5783100"/>
                    <a:pt x="1782211" y="5786235"/>
                  </a:cubicBezTo>
                  <a:lnTo>
                    <a:pt x="1848386" y="5796984"/>
                  </a:lnTo>
                  <a:lnTo>
                    <a:pt x="1881417" y="5802359"/>
                  </a:lnTo>
                  <a:cubicBezTo>
                    <a:pt x="1892390" y="5804151"/>
                    <a:pt x="1903363" y="5806054"/>
                    <a:pt x="1914560" y="5807061"/>
                  </a:cubicBezTo>
                  <a:cubicBezTo>
                    <a:pt x="1959012" y="5811765"/>
                    <a:pt x="2003241" y="5817251"/>
                    <a:pt x="2047469" y="5821282"/>
                  </a:cubicBezTo>
                  <a:lnTo>
                    <a:pt x="2180601" y="5828896"/>
                  </a:lnTo>
                  <a:lnTo>
                    <a:pt x="2313622" y="5830463"/>
                  </a:lnTo>
                  <a:cubicBezTo>
                    <a:pt x="2335680" y="5830799"/>
                    <a:pt x="2357962" y="5829008"/>
                    <a:pt x="2380021" y="5828448"/>
                  </a:cubicBezTo>
                  <a:lnTo>
                    <a:pt x="2446195" y="5826433"/>
                  </a:lnTo>
                  <a:cubicBezTo>
                    <a:pt x="2468029" y="5826208"/>
                    <a:pt x="2490647" y="5824193"/>
                    <a:pt x="2513041" y="5822737"/>
                  </a:cubicBezTo>
                  <a:lnTo>
                    <a:pt x="2580111" y="5818258"/>
                  </a:lnTo>
                  <a:lnTo>
                    <a:pt x="2613590" y="5816355"/>
                  </a:lnTo>
                  <a:lnTo>
                    <a:pt x="2646845" y="5813108"/>
                  </a:lnTo>
                  <a:cubicBezTo>
                    <a:pt x="2669016" y="5810869"/>
                    <a:pt x="2691074" y="5808741"/>
                    <a:pt x="2713244" y="5806838"/>
                  </a:cubicBezTo>
                  <a:cubicBezTo>
                    <a:pt x="2889933" y="5789371"/>
                    <a:pt x="3062815" y="5762050"/>
                    <a:pt x="3230882" y="5721292"/>
                  </a:cubicBezTo>
                  <a:cubicBezTo>
                    <a:pt x="3398837" y="5680423"/>
                    <a:pt x="3562426" y="5626902"/>
                    <a:pt x="3720416" y="5556472"/>
                  </a:cubicBezTo>
                  <a:cubicBezTo>
                    <a:pt x="3759381" y="5537997"/>
                    <a:pt x="3798347" y="5518962"/>
                    <a:pt x="3837425" y="5499927"/>
                  </a:cubicBezTo>
                  <a:cubicBezTo>
                    <a:pt x="3875271" y="5478765"/>
                    <a:pt x="3913900" y="5458610"/>
                    <a:pt x="3951634" y="5436552"/>
                  </a:cubicBezTo>
                  <a:lnTo>
                    <a:pt x="4007284" y="5401841"/>
                  </a:lnTo>
                  <a:lnTo>
                    <a:pt x="4035164" y="5384374"/>
                  </a:lnTo>
                  <a:lnTo>
                    <a:pt x="4049049" y="5375640"/>
                  </a:lnTo>
                  <a:lnTo>
                    <a:pt x="4062485" y="5366123"/>
                  </a:lnTo>
                  <a:lnTo>
                    <a:pt x="4116567" y="5328277"/>
                  </a:lnTo>
                  <a:cubicBezTo>
                    <a:pt x="4134594" y="5315624"/>
                    <a:pt x="4152957" y="5303420"/>
                    <a:pt x="4169976" y="5289199"/>
                  </a:cubicBezTo>
                  <a:lnTo>
                    <a:pt x="4222042" y="5247994"/>
                  </a:lnTo>
                  <a:cubicBezTo>
                    <a:pt x="4239398" y="5234222"/>
                    <a:pt x="4256865" y="5220562"/>
                    <a:pt x="4273213" y="5205558"/>
                  </a:cubicBezTo>
                  <a:lnTo>
                    <a:pt x="4323151" y="5161329"/>
                  </a:lnTo>
                  <a:cubicBezTo>
                    <a:pt x="4339611" y="5146437"/>
                    <a:pt x="4356631" y="5131881"/>
                    <a:pt x="4371971" y="5116093"/>
                  </a:cubicBezTo>
                  <a:cubicBezTo>
                    <a:pt x="4435457" y="5054398"/>
                    <a:pt x="4496258" y="4991135"/>
                    <a:pt x="4546868" y="4924400"/>
                  </a:cubicBezTo>
                  <a:cubicBezTo>
                    <a:pt x="4600054" y="4858450"/>
                    <a:pt x="4640699" y="4788916"/>
                    <a:pt x="4675634" y="4715352"/>
                  </a:cubicBezTo>
                  <a:lnTo>
                    <a:pt x="4700155" y="4659255"/>
                  </a:lnTo>
                  <a:lnTo>
                    <a:pt x="4721206" y="4600135"/>
                  </a:lnTo>
                  <a:cubicBezTo>
                    <a:pt x="4728707" y="4580988"/>
                    <a:pt x="4733970" y="4559266"/>
                    <a:pt x="4740465" y="4538887"/>
                  </a:cubicBezTo>
                  <a:cubicBezTo>
                    <a:pt x="4746623" y="4518061"/>
                    <a:pt x="4753005" y="4497906"/>
                    <a:pt x="4758492" y="4475848"/>
                  </a:cubicBezTo>
                  <a:cubicBezTo>
                    <a:pt x="4803168" y="4303637"/>
                    <a:pt x="4840902" y="4115080"/>
                    <a:pt x="4891288" y="3930329"/>
                  </a:cubicBezTo>
                  <a:cubicBezTo>
                    <a:pt x="4940891" y="3744906"/>
                    <a:pt x="5000235" y="3562059"/>
                    <a:pt x="5066298" y="3382235"/>
                  </a:cubicBezTo>
                  <a:cubicBezTo>
                    <a:pt x="5124186" y="3226932"/>
                    <a:pt x="5154530" y="3064015"/>
                    <a:pt x="5156994" y="2898635"/>
                  </a:cubicBezTo>
                  <a:cubicBezTo>
                    <a:pt x="5159681" y="2733255"/>
                    <a:pt x="5132920" y="2565636"/>
                    <a:pt x="5083317" y="2402047"/>
                  </a:cubicBezTo>
                  <a:cubicBezTo>
                    <a:pt x="5033938" y="2238123"/>
                    <a:pt x="4960150" y="2079013"/>
                    <a:pt x="4871022" y="1926958"/>
                  </a:cubicBezTo>
                  <a:cubicBezTo>
                    <a:pt x="4826570" y="1850818"/>
                    <a:pt x="4777415" y="1776918"/>
                    <a:pt x="4727028" y="1703577"/>
                  </a:cubicBezTo>
                  <a:cubicBezTo>
                    <a:pt x="4676418" y="1630349"/>
                    <a:pt x="4622784" y="1558464"/>
                    <a:pt x="4563776" y="1490834"/>
                  </a:cubicBezTo>
                  <a:cubicBezTo>
                    <a:pt x="4503647" y="1423764"/>
                    <a:pt x="4439041" y="1359157"/>
                    <a:pt x="4370291" y="1300596"/>
                  </a:cubicBezTo>
                  <a:cubicBezTo>
                    <a:pt x="4336812" y="1270141"/>
                    <a:pt x="4301541" y="1242148"/>
                    <a:pt x="4266046" y="1214491"/>
                  </a:cubicBezTo>
                  <a:cubicBezTo>
                    <a:pt x="4248355" y="1200607"/>
                    <a:pt x="4230776" y="1186611"/>
                    <a:pt x="4212973" y="1173062"/>
                  </a:cubicBezTo>
                  <a:cubicBezTo>
                    <a:pt x="4194722" y="1160074"/>
                    <a:pt x="4176359" y="1147197"/>
                    <a:pt x="4157995" y="1134545"/>
                  </a:cubicBezTo>
                  <a:cubicBezTo>
                    <a:pt x="4011426" y="1031980"/>
                    <a:pt x="3855004" y="948562"/>
                    <a:pt x="3697126" y="881044"/>
                  </a:cubicBezTo>
                  <a:lnTo>
                    <a:pt x="3637670" y="856747"/>
                  </a:lnTo>
                  <a:lnTo>
                    <a:pt x="3608222" y="844318"/>
                  </a:lnTo>
                  <a:cubicBezTo>
                    <a:pt x="3598480" y="840063"/>
                    <a:pt x="3588179" y="837040"/>
                    <a:pt x="3578214" y="833457"/>
                  </a:cubicBezTo>
                  <a:lnTo>
                    <a:pt x="3518309" y="812294"/>
                  </a:lnTo>
                  <a:cubicBezTo>
                    <a:pt x="3513383" y="810503"/>
                    <a:pt x="3508344" y="808823"/>
                    <a:pt x="3503417" y="806920"/>
                  </a:cubicBezTo>
                  <a:cubicBezTo>
                    <a:pt x="3498603" y="804792"/>
                    <a:pt x="3494236" y="801993"/>
                    <a:pt x="3489533" y="799642"/>
                  </a:cubicBezTo>
                  <a:cubicBezTo>
                    <a:pt x="3480240" y="794827"/>
                    <a:pt x="3470498" y="791020"/>
                    <a:pt x="3460869" y="787101"/>
                  </a:cubicBezTo>
                  <a:lnTo>
                    <a:pt x="3402980" y="763475"/>
                  </a:lnTo>
                  <a:lnTo>
                    <a:pt x="3374092" y="751606"/>
                  </a:lnTo>
                  <a:cubicBezTo>
                    <a:pt x="3364462" y="747688"/>
                    <a:pt x="3354945" y="743433"/>
                    <a:pt x="3344980" y="740409"/>
                  </a:cubicBezTo>
                  <a:lnTo>
                    <a:pt x="3226627" y="700772"/>
                  </a:lnTo>
                  <a:cubicBezTo>
                    <a:pt x="3067405" y="652849"/>
                    <a:pt x="2902697" y="625192"/>
                    <a:pt x="2735750" y="614667"/>
                  </a:cubicBezTo>
                  <a:cubicBezTo>
                    <a:pt x="2714811" y="613435"/>
                    <a:pt x="2694209" y="610860"/>
                    <a:pt x="2673158" y="610412"/>
                  </a:cubicBezTo>
                  <a:lnTo>
                    <a:pt x="2610119" y="609628"/>
                  </a:lnTo>
                  <a:lnTo>
                    <a:pt x="2547080" y="608620"/>
                  </a:lnTo>
                  <a:cubicBezTo>
                    <a:pt x="2536443" y="608173"/>
                    <a:pt x="2526365" y="608397"/>
                    <a:pt x="2516400" y="608844"/>
                  </a:cubicBezTo>
                  <a:lnTo>
                    <a:pt x="2486280" y="609740"/>
                  </a:lnTo>
                  <a:cubicBezTo>
                    <a:pt x="2466125" y="609852"/>
                    <a:pt x="2446307" y="611868"/>
                    <a:pt x="2426376" y="613099"/>
                  </a:cubicBezTo>
                  <a:cubicBezTo>
                    <a:pt x="2406333" y="613995"/>
                    <a:pt x="2386627" y="616458"/>
                    <a:pt x="2366920" y="618474"/>
                  </a:cubicBezTo>
                  <a:cubicBezTo>
                    <a:pt x="2357066" y="619482"/>
                    <a:pt x="2347101" y="620153"/>
                    <a:pt x="2337248" y="621497"/>
                  </a:cubicBezTo>
                  <a:lnTo>
                    <a:pt x="2307800" y="625528"/>
                  </a:lnTo>
                  <a:lnTo>
                    <a:pt x="2278351" y="629559"/>
                  </a:lnTo>
                  <a:lnTo>
                    <a:pt x="2249127" y="634710"/>
                  </a:lnTo>
                  <a:cubicBezTo>
                    <a:pt x="2093377" y="661918"/>
                    <a:pt x="1942329" y="710849"/>
                    <a:pt x="1796096" y="781726"/>
                  </a:cubicBezTo>
                  <a:cubicBezTo>
                    <a:pt x="1649751" y="852268"/>
                    <a:pt x="1508892" y="944307"/>
                    <a:pt x="1370833" y="1048663"/>
                  </a:cubicBezTo>
                  <a:cubicBezTo>
                    <a:pt x="1232774" y="1153244"/>
                    <a:pt x="1097290" y="1269917"/>
                    <a:pt x="959790" y="1390844"/>
                  </a:cubicBezTo>
                  <a:lnTo>
                    <a:pt x="749062" y="1577611"/>
                  </a:lnTo>
                  <a:cubicBezTo>
                    <a:pt x="674602" y="1642329"/>
                    <a:pt x="599806" y="1704137"/>
                    <a:pt x="524786" y="1763145"/>
                  </a:cubicBezTo>
                  <a:cubicBezTo>
                    <a:pt x="374858" y="1881498"/>
                    <a:pt x="223810" y="1987422"/>
                    <a:pt x="84071" y="2098496"/>
                  </a:cubicBezTo>
                  <a:lnTo>
                    <a:pt x="0" y="2168094"/>
                  </a:lnTo>
                  <a:lnTo>
                    <a:pt x="0" y="1576676"/>
                  </a:lnTo>
                  <a:lnTo>
                    <a:pt x="174655" y="1387597"/>
                  </a:lnTo>
                  <a:cubicBezTo>
                    <a:pt x="238926" y="1320079"/>
                    <a:pt x="302749" y="1254577"/>
                    <a:pt x="363661" y="1188626"/>
                  </a:cubicBezTo>
                  <a:lnTo>
                    <a:pt x="458052" y="1086397"/>
                  </a:lnTo>
                  <a:cubicBezTo>
                    <a:pt x="490635" y="1051351"/>
                    <a:pt x="523666" y="1016416"/>
                    <a:pt x="557257" y="981593"/>
                  </a:cubicBezTo>
                  <a:cubicBezTo>
                    <a:pt x="691510" y="842414"/>
                    <a:pt x="835055" y="705699"/>
                    <a:pt x="994165" y="578389"/>
                  </a:cubicBezTo>
                  <a:cubicBezTo>
                    <a:pt x="1152939" y="451190"/>
                    <a:pt x="1328060" y="333398"/>
                    <a:pt x="1520873" y="237215"/>
                  </a:cubicBezTo>
                  <a:cubicBezTo>
                    <a:pt x="1713238" y="141033"/>
                    <a:pt x="1924302" y="68028"/>
                    <a:pt x="2141748" y="31190"/>
                  </a:cubicBezTo>
                  <a:lnTo>
                    <a:pt x="2182505" y="24360"/>
                  </a:lnTo>
                  <a:cubicBezTo>
                    <a:pt x="2196165" y="22344"/>
                    <a:pt x="2209826" y="20665"/>
                    <a:pt x="2223374" y="18873"/>
                  </a:cubicBezTo>
                  <a:lnTo>
                    <a:pt x="2264355" y="13611"/>
                  </a:lnTo>
                  <a:cubicBezTo>
                    <a:pt x="2278015" y="11931"/>
                    <a:pt x="2291676" y="10924"/>
                    <a:pt x="2305336" y="9580"/>
                  </a:cubicBezTo>
                  <a:cubicBezTo>
                    <a:pt x="2332657" y="7229"/>
                    <a:pt x="2360090" y="4653"/>
                    <a:pt x="2387410" y="3645"/>
                  </a:cubicBezTo>
                  <a:cubicBezTo>
                    <a:pt x="2414731" y="2414"/>
                    <a:pt x="2442164" y="510"/>
                    <a:pt x="2469373" y="622"/>
                  </a:cubicBezTo>
                  <a:close/>
                </a:path>
              </a:pathLst>
            </a:custGeom>
            <a:gradFill>
              <a:gsLst>
                <a:gs pos="37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1" name="Freeform: Shape 40">
              <a:extLst>
                <a:ext uri="{FF2B5EF4-FFF2-40B4-BE49-F238E27FC236}">
                  <a16:creationId xmlns:a16="http://schemas.microsoft.com/office/drawing/2014/main" id="{67C4629D-4AB7-48D4-A61B-1AE1837A78E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9221" y="176241"/>
              <a:ext cx="5646908" cy="6130481"/>
            </a:xfrm>
            <a:custGeom>
              <a:avLst/>
              <a:gdLst>
                <a:gd name="connsiteX0" fmla="*/ 2616837 w 5646908"/>
                <a:gd name="connsiteY0" fmla="*/ 0 h 6130481"/>
                <a:gd name="connsiteX1" fmla="*/ 4918721 w 5646908"/>
                <a:gd name="connsiteY1" fmla="*/ 1134258 h 6130481"/>
                <a:gd name="connsiteX2" fmla="*/ 5539036 w 5646908"/>
                <a:gd name="connsiteY2" fmla="*/ 3362353 h 6130481"/>
                <a:gd name="connsiteX3" fmla="*/ 4712024 w 5646908"/>
                <a:gd name="connsiteY3" fmla="*/ 5293280 h 6130481"/>
                <a:gd name="connsiteX4" fmla="*/ 2547864 w 5646908"/>
                <a:gd name="connsiteY4" fmla="*/ 6130481 h 6130481"/>
                <a:gd name="connsiteX5" fmla="*/ 263223 w 5646908"/>
                <a:gd name="connsiteY5" fmla="*/ 5212325 h 6130481"/>
                <a:gd name="connsiteX6" fmla="*/ 49974 w 5646908"/>
                <a:gd name="connsiteY6" fmla="*/ 4985345 h 6130481"/>
                <a:gd name="connsiteX7" fmla="*/ 0 w 5646908"/>
                <a:gd name="connsiteY7" fmla="*/ 4920618 h 6130481"/>
                <a:gd name="connsiteX8" fmla="*/ 0 w 5646908"/>
                <a:gd name="connsiteY8" fmla="*/ 3760303 h 6130481"/>
                <a:gd name="connsiteX9" fmla="*/ 80488 w 5646908"/>
                <a:gd name="connsiteY9" fmla="*/ 3974159 h 6130481"/>
                <a:gd name="connsiteX10" fmla="*/ 664748 w 5646908"/>
                <a:gd name="connsiteY10" fmla="*/ 4813600 h 6130481"/>
                <a:gd name="connsiteX11" fmla="*/ 2548087 w 5646908"/>
                <a:gd name="connsiteY11" fmla="*/ 5570406 h 6130481"/>
                <a:gd name="connsiteX12" fmla="*/ 3536561 w 5646908"/>
                <a:gd name="connsiteY12" fmla="*/ 5407153 h 6130481"/>
                <a:gd name="connsiteX13" fmla="*/ 4308035 w 5646908"/>
                <a:gd name="connsiteY13" fmla="*/ 4897241 h 6130481"/>
                <a:gd name="connsiteX14" fmla="*/ 4569038 w 5646908"/>
                <a:gd name="connsiteY14" fmla="*/ 4564802 h 6130481"/>
                <a:gd name="connsiteX15" fmla="*/ 4699147 w 5646908"/>
                <a:gd name="connsiteY15" fmla="*/ 4149952 h 6130481"/>
                <a:gd name="connsiteX16" fmla="*/ 5003034 w 5646908"/>
                <a:gd name="connsiteY16" fmla="*/ 3168421 h 6130481"/>
                <a:gd name="connsiteX17" fmla="*/ 4994189 w 5646908"/>
                <a:gd name="connsiteY17" fmla="*/ 2321590 h 6130481"/>
                <a:gd name="connsiteX18" fmla="*/ 4487860 w 5646908"/>
                <a:gd name="connsiteY18" fmla="*/ 1501856 h 6130481"/>
                <a:gd name="connsiteX19" fmla="*/ 3640469 w 5646908"/>
                <a:gd name="connsiteY19" fmla="*/ 808425 h 6130481"/>
                <a:gd name="connsiteX20" fmla="*/ 2616837 w 5646908"/>
                <a:gd name="connsiteY20" fmla="*/ 559851 h 6130481"/>
                <a:gd name="connsiteX21" fmla="*/ 1762952 w 5646908"/>
                <a:gd name="connsiteY21" fmla="*/ 812008 h 6130481"/>
                <a:gd name="connsiteX22" fmla="*/ 939635 w 5646908"/>
                <a:gd name="connsiteY22" fmla="*/ 1502976 h 6130481"/>
                <a:gd name="connsiteX23" fmla="*/ 585250 w 5646908"/>
                <a:gd name="connsiteY23" fmla="*/ 1831049 h 6130481"/>
                <a:gd name="connsiteX24" fmla="*/ 40403 w 5646908"/>
                <a:gd name="connsiteY24" fmla="*/ 2389556 h 6130481"/>
                <a:gd name="connsiteX25" fmla="*/ 0 w 5646908"/>
                <a:gd name="connsiteY25" fmla="*/ 2456747 h 6130481"/>
                <a:gd name="connsiteX26" fmla="*/ 0 w 5646908"/>
                <a:gd name="connsiteY26" fmla="*/ 1601114 h 6130481"/>
                <a:gd name="connsiteX27" fmla="*/ 93200 w 5646908"/>
                <a:gd name="connsiteY27" fmla="*/ 1513741 h 6130481"/>
                <a:gd name="connsiteX28" fmla="*/ 535423 w 5646908"/>
                <a:gd name="connsiteY28" fmla="*/ 1107273 h 6130481"/>
                <a:gd name="connsiteX29" fmla="*/ 2616837 w 5646908"/>
                <a:gd name="connsiteY29" fmla="*/ 0 h 61304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5646908" h="6130481">
                  <a:moveTo>
                    <a:pt x="2616837" y="0"/>
                  </a:moveTo>
                  <a:cubicBezTo>
                    <a:pt x="3596241" y="0"/>
                    <a:pt x="4322479" y="463445"/>
                    <a:pt x="4918721" y="1134258"/>
                  </a:cubicBezTo>
                  <a:cubicBezTo>
                    <a:pt x="5416317" y="1694109"/>
                    <a:pt x="5857703" y="2516643"/>
                    <a:pt x="5539036" y="3362353"/>
                  </a:cubicBezTo>
                  <a:cubicBezTo>
                    <a:pt x="5111758" y="4496612"/>
                    <a:pt x="5300763" y="4716633"/>
                    <a:pt x="4712024" y="5293280"/>
                  </a:cubicBezTo>
                  <a:cubicBezTo>
                    <a:pt x="4123284" y="5869926"/>
                    <a:pt x="3446201" y="6130481"/>
                    <a:pt x="2547864" y="6130481"/>
                  </a:cubicBezTo>
                  <a:cubicBezTo>
                    <a:pt x="1657476" y="6130481"/>
                    <a:pt x="850619" y="5780127"/>
                    <a:pt x="263223" y="5212325"/>
                  </a:cubicBezTo>
                  <a:cubicBezTo>
                    <a:pt x="188497" y="5140091"/>
                    <a:pt x="117321" y="5064339"/>
                    <a:pt x="49974" y="4985345"/>
                  </a:cubicBezTo>
                  <a:lnTo>
                    <a:pt x="0" y="4920618"/>
                  </a:lnTo>
                  <a:lnTo>
                    <a:pt x="0" y="3760303"/>
                  </a:lnTo>
                  <a:lnTo>
                    <a:pt x="80488" y="3974159"/>
                  </a:lnTo>
                  <a:cubicBezTo>
                    <a:pt x="217875" y="4289243"/>
                    <a:pt x="414383" y="4571632"/>
                    <a:pt x="664748" y="4813600"/>
                  </a:cubicBezTo>
                  <a:cubicBezTo>
                    <a:pt x="1169734" y="5301566"/>
                    <a:pt x="1838644" y="5570406"/>
                    <a:pt x="2548087" y="5570406"/>
                  </a:cubicBezTo>
                  <a:cubicBezTo>
                    <a:pt x="2928786" y="5570406"/>
                    <a:pt x="3252156" y="5516996"/>
                    <a:pt x="3536561" y="5407153"/>
                  </a:cubicBezTo>
                  <a:cubicBezTo>
                    <a:pt x="3815366" y="5299438"/>
                    <a:pt x="4067747" y="5132603"/>
                    <a:pt x="4308035" y="4897241"/>
                  </a:cubicBezTo>
                  <a:cubicBezTo>
                    <a:pt x="4475095" y="4733653"/>
                    <a:pt x="4533767" y="4637358"/>
                    <a:pt x="4569038" y="4564802"/>
                  </a:cubicBezTo>
                  <a:cubicBezTo>
                    <a:pt x="4619313" y="4461453"/>
                    <a:pt x="4652792" y="4330784"/>
                    <a:pt x="4699147" y="4149952"/>
                  </a:cubicBezTo>
                  <a:cubicBezTo>
                    <a:pt x="4758491" y="3918846"/>
                    <a:pt x="4839558" y="3602194"/>
                    <a:pt x="5003034" y="3168421"/>
                  </a:cubicBezTo>
                  <a:cubicBezTo>
                    <a:pt x="5103024" y="2902940"/>
                    <a:pt x="5100112" y="2626037"/>
                    <a:pt x="4994189" y="2321590"/>
                  </a:cubicBezTo>
                  <a:cubicBezTo>
                    <a:pt x="4900470" y="2052526"/>
                    <a:pt x="4725460" y="1769129"/>
                    <a:pt x="4487860" y="1501856"/>
                  </a:cubicBezTo>
                  <a:cubicBezTo>
                    <a:pt x="4210285" y="1189683"/>
                    <a:pt x="3933047" y="962832"/>
                    <a:pt x="3640469" y="808425"/>
                  </a:cubicBezTo>
                  <a:cubicBezTo>
                    <a:pt x="3323369" y="641141"/>
                    <a:pt x="2988578" y="559851"/>
                    <a:pt x="2616837" y="559851"/>
                  </a:cubicBezTo>
                  <a:cubicBezTo>
                    <a:pt x="2315413" y="559851"/>
                    <a:pt x="2044110" y="640134"/>
                    <a:pt x="1762952" y="812008"/>
                  </a:cubicBezTo>
                  <a:cubicBezTo>
                    <a:pt x="1472838" y="989593"/>
                    <a:pt x="1197167" y="1250707"/>
                    <a:pt x="939635" y="1502976"/>
                  </a:cubicBezTo>
                  <a:cubicBezTo>
                    <a:pt x="819379" y="1620769"/>
                    <a:pt x="700355" y="1727700"/>
                    <a:pt x="585250" y="1831049"/>
                  </a:cubicBezTo>
                  <a:cubicBezTo>
                    <a:pt x="362317" y="2031140"/>
                    <a:pt x="169840" y="2204022"/>
                    <a:pt x="40403" y="2389556"/>
                  </a:cubicBezTo>
                  <a:lnTo>
                    <a:pt x="0" y="2456747"/>
                  </a:lnTo>
                  <a:lnTo>
                    <a:pt x="0" y="1601114"/>
                  </a:lnTo>
                  <a:lnTo>
                    <a:pt x="93200" y="1513741"/>
                  </a:lnTo>
                  <a:cubicBezTo>
                    <a:pt x="237107" y="1383294"/>
                    <a:pt x="388238" y="1251435"/>
                    <a:pt x="535423" y="1107273"/>
                  </a:cubicBezTo>
                  <a:cubicBezTo>
                    <a:pt x="1124050" y="530627"/>
                    <a:pt x="1718500" y="0"/>
                    <a:pt x="2616837" y="0"/>
                  </a:cubicBezTo>
                  <a:close/>
                </a:path>
              </a:pathLst>
            </a:custGeom>
            <a:gradFill>
              <a:gsLst>
                <a:gs pos="2000">
                  <a:schemeClr val="bg1">
                    <a:alpha val="10000"/>
                  </a:schemeClr>
                </a:gs>
                <a:gs pos="54000">
                  <a:schemeClr val="accent6">
                    <a:alpha val="10000"/>
                  </a:schemeClr>
                </a:gs>
                <a:gs pos="100000">
                  <a:schemeClr val="bg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2" name="Freeform: Shape 41">
              <a:extLst>
                <a:ext uri="{FF2B5EF4-FFF2-40B4-BE49-F238E27FC236}">
                  <a16:creationId xmlns:a16="http://schemas.microsoft.com/office/drawing/2014/main" id="{D1E30050-9FC4-4CC7-8C0B-BF5EFD10648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9221" y="176241"/>
              <a:ext cx="5517522" cy="6130481"/>
            </a:xfrm>
            <a:custGeom>
              <a:avLst/>
              <a:gdLst>
                <a:gd name="connsiteX0" fmla="*/ 2549095 w 5517522"/>
                <a:gd name="connsiteY0" fmla="*/ 0 h 6130481"/>
                <a:gd name="connsiteX1" fmla="*/ 4804175 w 5517522"/>
                <a:gd name="connsiteY1" fmla="*/ 1134258 h 6130481"/>
                <a:gd name="connsiteX2" fmla="*/ 5411838 w 5517522"/>
                <a:gd name="connsiteY2" fmla="*/ 3362353 h 6130481"/>
                <a:gd name="connsiteX3" fmla="*/ 4601621 w 5517522"/>
                <a:gd name="connsiteY3" fmla="*/ 5293280 h 6130481"/>
                <a:gd name="connsiteX4" fmla="*/ 2481577 w 5517522"/>
                <a:gd name="connsiteY4" fmla="*/ 6130481 h 6130481"/>
                <a:gd name="connsiteX5" fmla="*/ 243517 w 5517522"/>
                <a:gd name="connsiteY5" fmla="*/ 5212325 h 6130481"/>
                <a:gd name="connsiteX6" fmla="*/ 34587 w 5517522"/>
                <a:gd name="connsiteY6" fmla="*/ 4985345 h 6130481"/>
                <a:gd name="connsiteX7" fmla="*/ 0 w 5517522"/>
                <a:gd name="connsiteY7" fmla="*/ 4939620 h 6130481"/>
                <a:gd name="connsiteX8" fmla="*/ 0 w 5517522"/>
                <a:gd name="connsiteY8" fmla="*/ 3335329 h 6130481"/>
                <a:gd name="connsiteX9" fmla="*/ 17141 w 5517522"/>
                <a:gd name="connsiteY9" fmla="*/ 3448738 h 6130481"/>
                <a:gd name="connsiteX10" fmla="*/ 167489 w 5517522"/>
                <a:gd name="connsiteY10" fmla="*/ 3930490 h 6130481"/>
                <a:gd name="connsiteX11" fmla="*/ 715471 w 5517522"/>
                <a:gd name="connsiteY11" fmla="*/ 4734212 h 6130481"/>
                <a:gd name="connsiteX12" fmla="*/ 2481689 w 5517522"/>
                <a:gd name="connsiteY12" fmla="*/ 5458772 h 6130481"/>
                <a:gd name="connsiteX13" fmla="*/ 4126644 w 5517522"/>
                <a:gd name="connsiteY13" fmla="*/ 4818302 h 6130481"/>
                <a:gd name="connsiteX14" fmla="*/ 4360437 w 5517522"/>
                <a:gd name="connsiteY14" fmla="*/ 4516766 h 6130481"/>
                <a:gd name="connsiteX15" fmla="*/ 4480357 w 5517522"/>
                <a:gd name="connsiteY15" fmla="*/ 4122855 h 6130481"/>
                <a:gd name="connsiteX16" fmla="*/ 4781557 w 5517522"/>
                <a:gd name="connsiteY16" fmla="*/ 3129791 h 6130481"/>
                <a:gd name="connsiteX17" fmla="*/ 4771928 w 5517522"/>
                <a:gd name="connsiteY17" fmla="*/ 2357869 h 6130481"/>
                <a:gd name="connsiteX18" fmla="*/ 4297510 w 5517522"/>
                <a:gd name="connsiteY18" fmla="*/ 1575533 h 6130481"/>
                <a:gd name="connsiteX19" fmla="*/ 3498715 w 5517522"/>
                <a:gd name="connsiteY19" fmla="*/ 907071 h 6130481"/>
                <a:gd name="connsiteX20" fmla="*/ 2549095 w 5517522"/>
                <a:gd name="connsiteY20" fmla="*/ 671821 h 6130481"/>
                <a:gd name="connsiteX21" fmla="*/ 985319 w 5517522"/>
                <a:gd name="connsiteY21" fmla="*/ 1582475 h 6130481"/>
                <a:gd name="connsiteX22" fmla="*/ 634628 w 5517522"/>
                <a:gd name="connsiteY22" fmla="*/ 1913907 h 6130481"/>
                <a:gd name="connsiteX23" fmla="*/ 117662 w 5517522"/>
                <a:gd name="connsiteY23" fmla="*/ 2453044 h 6130481"/>
                <a:gd name="connsiteX24" fmla="*/ 2515 w 5517522"/>
                <a:gd name="connsiteY24" fmla="*/ 2685494 h 6130481"/>
                <a:gd name="connsiteX25" fmla="*/ 0 w 5517522"/>
                <a:gd name="connsiteY25" fmla="*/ 2696965 h 6130481"/>
                <a:gd name="connsiteX26" fmla="*/ 0 w 5517522"/>
                <a:gd name="connsiteY26" fmla="*/ 1587383 h 6130481"/>
                <a:gd name="connsiteX27" fmla="*/ 76951 w 5517522"/>
                <a:gd name="connsiteY27" fmla="*/ 1513741 h 6130481"/>
                <a:gd name="connsiteX28" fmla="*/ 510118 w 5517522"/>
                <a:gd name="connsiteY28" fmla="*/ 1107273 h 6130481"/>
                <a:gd name="connsiteX29" fmla="*/ 2549095 w 5517522"/>
                <a:gd name="connsiteY29" fmla="*/ 0 h 61304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5517522" h="6130481">
                  <a:moveTo>
                    <a:pt x="2549095" y="0"/>
                  </a:moveTo>
                  <a:cubicBezTo>
                    <a:pt x="3508568" y="0"/>
                    <a:pt x="4219915" y="463445"/>
                    <a:pt x="4804175" y="1134258"/>
                  </a:cubicBezTo>
                  <a:cubicBezTo>
                    <a:pt x="5291694" y="1694109"/>
                    <a:pt x="5724011" y="2516643"/>
                    <a:pt x="5411838" y="3362353"/>
                  </a:cubicBezTo>
                  <a:cubicBezTo>
                    <a:pt x="4993181" y="4496612"/>
                    <a:pt x="5178268" y="4716633"/>
                    <a:pt x="4601621" y="5293280"/>
                  </a:cubicBezTo>
                  <a:cubicBezTo>
                    <a:pt x="4024863" y="5869926"/>
                    <a:pt x="3361551" y="6130481"/>
                    <a:pt x="2481577" y="6130481"/>
                  </a:cubicBezTo>
                  <a:cubicBezTo>
                    <a:pt x="1609329" y="6130481"/>
                    <a:pt x="818932" y="5780127"/>
                    <a:pt x="243517" y="5212325"/>
                  </a:cubicBezTo>
                  <a:cubicBezTo>
                    <a:pt x="170302" y="5140091"/>
                    <a:pt x="100568" y="5064339"/>
                    <a:pt x="34587" y="4985345"/>
                  </a:cubicBezTo>
                  <a:lnTo>
                    <a:pt x="0" y="4939620"/>
                  </a:lnTo>
                  <a:lnTo>
                    <a:pt x="0" y="3335329"/>
                  </a:lnTo>
                  <a:lnTo>
                    <a:pt x="17141" y="3448738"/>
                  </a:lnTo>
                  <a:cubicBezTo>
                    <a:pt x="50676" y="3613558"/>
                    <a:pt x="100867" y="3774516"/>
                    <a:pt x="167489" y="3930490"/>
                  </a:cubicBezTo>
                  <a:cubicBezTo>
                    <a:pt x="296255" y="4232138"/>
                    <a:pt x="480670" y="4502546"/>
                    <a:pt x="715471" y="4734212"/>
                  </a:cubicBezTo>
                  <a:cubicBezTo>
                    <a:pt x="1188993" y="5201464"/>
                    <a:pt x="1816250" y="5458772"/>
                    <a:pt x="2481689" y="5458772"/>
                  </a:cubicBezTo>
                  <a:cubicBezTo>
                    <a:pt x="3185758" y="5458772"/>
                    <a:pt x="3677755" y="5267191"/>
                    <a:pt x="4126644" y="4818302"/>
                  </a:cubicBezTo>
                  <a:cubicBezTo>
                    <a:pt x="4278363" y="4666583"/>
                    <a:pt x="4329982" y="4580701"/>
                    <a:pt x="4360437" y="4516766"/>
                  </a:cubicBezTo>
                  <a:cubicBezTo>
                    <a:pt x="4404890" y="4423495"/>
                    <a:pt x="4436577" y="4297417"/>
                    <a:pt x="4480357" y="4122855"/>
                  </a:cubicBezTo>
                  <a:cubicBezTo>
                    <a:pt x="4539030" y="3889285"/>
                    <a:pt x="4619425" y="3569275"/>
                    <a:pt x="4781557" y="3129791"/>
                  </a:cubicBezTo>
                  <a:cubicBezTo>
                    <a:pt x="4870238" y="2889503"/>
                    <a:pt x="4867103" y="2637010"/>
                    <a:pt x="4771928" y="2357869"/>
                  </a:cubicBezTo>
                  <a:cubicBezTo>
                    <a:pt x="4684815" y="2102465"/>
                    <a:pt x="4520779" y="1831945"/>
                    <a:pt x="4297510" y="1575533"/>
                  </a:cubicBezTo>
                  <a:cubicBezTo>
                    <a:pt x="4034492" y="1273549"/>
                    <a:pt x="3773266" y="1054983"/>
                    <a:pt x="3498715" y="907071"/>
                  </a:cubicBezTo>
                  <a:cubicBezTo>
                    <a:pt x="3204905" y="748745"/>
                    <a:pt x="2894187" y="671821"/>
                    <a:pt x="2549095" y="671821"/>
                  </a:cubicBezTo>
                  <a:cubicBezTo>
                    <a:pt x="1942553" y="671821"/>
                    <a:pt x="1518298" y="1049273"/>
                    <a:pt x="985319" y="1582475"/>
                  </a:cubicBezTo>
                  <a:cubicBezTo>
                    <a:pt x="865735" y="1702059"/>
                    <a:pt x="748278" y="1809774"/>
                    <a:pt x="634628" y="1913907"/>
                  </a:cubicBezTo>
                  <a:cubicBezTo>
                    <a:pt x="421325" y="2109407"/>
                    <a:pt x="237134" y="2278146"/>
                    <a:pt x="117662" y="2453044"/>
                  </a:cubicBezTo>
                  <a:cubicBezTo>
                    <a:pt x="64756" y="2530415"/>
                    <a:pt x="27022" y="2605799"/>
                    <a:pt x="2515" y="2685494"/>
                  </a:cubicBezTo>
                  <a:lnTo>
                    <a:pt x="0" y="2696965"/>
                  </a:lnTo>
                  <a:lnTo>
                    <a:pt x="0" y="1587383"/>
                  </a:lnTo>
                  <a:lnTo>
                    <a:pt x="76951" y="1513741"/>
                  </a:lnTo>
                  <a:cubicBezTo>
                    <a:pt x="217918" y="1383294"/>
                    <a:pt x="365956" y="1251435"/>
                    <a:pt x="510118" y="1107273"/>
                  </a:cubicBezTo>
                  <a:cubicBezTo>
                    <a:pt x="1086764" y="530627"/>
                    <a:pt x="1669121" y="0"/>
                    <a:pt x="2549095" y="0"/>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3" name="Freeform: Shape 42">
              <a:extLst>
                <a:ext uri="{FF2B5EF4-FFF2-40B4-BE49-F238E27FC236}">
                  <a16:creationId xmlns:a16="http://schemas.microsoft.com/office/drawing/2014/main" id="{E7E03733-50FD-49A6-B226-40F6A0AD454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9220" y="176241"/>
              <a:ext cx="5517475" cy="6130481"/>
            </a:xfrm>
            <a:custGeom>
              <a:avLst/>
              <a:gdLst>
                <a:gd name="connsiteX0" fmla="*/ 2549095 w 5517475"/>
                <a:gd name="connsiteY0" fmla="*/ 0 h 6130481"/>
                <a:gd name="connsiteX1" fmla="*/ 4804175 w 5517475"/>
                <a:gd name="connsiteY1" fmla="*/ 1134258 h 6130481"/>
                <a:gd name="connsiteX2" fmla="*/ 5411838 w 5517475"/>
                <a:gd name="connsiteY2" fmla="*/ 3362353 h 6130481"/>
                <a:gd name="connsiteX3" fmla="*/ 4601621 w 5517475"/>
                <a:gd name="connsiteY3" fmla="*/ 5293280 h 6130481"/>
                <a:gd name="connsiteX4" fmla="*/ 2481577 w 5517475"/>
                <a:gd name="connsiteY4" fmla="*/ 6130481 h 6130481"/>
                <a:gd name="connsiteX5" fmla="*/ 243517 w 5517475"/>
                <a:gd name="connsiteY5" fmla="*/ 5212325 h 6130481"/>
                <a:gd name="connsiteX6" fmla="*/ 34587 w 5517475"/>
                <a:gd name="connsiteY6" fmla="*/ 4985345 h 6130481"/>
                <a:gd name="connsiteX7" fmla="*/ 0 w 5517475"/>
                <a:gd name="connsiteY7" fmla="*/ 4939620 h 6130481"/>
                <a:gd name="connsiteX8" fmla="*/ 0 w 5517475"/>
                <a:gd name="connsiteY8" fmla="*/ 3799573 h 6130481"/>
                <a:gd name="connsiteX9" fmla="*/ 64364 w 5517475"/>
                <a:gd name="connsiteY9" fmla="*/ 3974159 h 6130481"/>
                <a:gd name="connsiteX10" fmla="*/ 636644 w 5517475"/>
                <a:gd name="connsiteY10" fmla="*/ 4813600 h 6130481"/>
                <a:gd name="connsiteX11" fmla="*/ 2481577 w 5517475"/>
                <a:gd name="connsiteY11" fmla="*/ 5570406 h 6130481"/>
                <a:gd name="connsiteX12" fmla="*/ 3449896 w 5517475"/>
                <a:gd name="connsiteY12" fmla="*/ 5407153 h 6130481"/>
                <a:gd name="connsiteX13" fmla="*/ 4205695 w 5517475"/>
                <a:gd name="connsiteY13" fmla="*/ 4897241 h 6130481"/>
                <a:gd name="connsiteX14" fmla="*/ 4461434 w 5517475"/>
                <a:gd name="connsiteY14" fmla="*/ 4564802 h 6130481"/>
                <a:gd name="connsiteX15" fmla="*/ 4588969 w 5517475"/>
                <a:gd name="connsiteY15" fmla="*/ 4149952 h 6130481"/>
                <a:gd name="connsiteX16" fmla="*/ 4886585 w 5517475"/>
                <a:gd name="connsiteY16" fmla="*/ 3168421 h 6130481"/>
                <a:gd name="connsiteX17" fmla="*/ 4877964 w 5517475"/>
                <a:gd name="connsiteY17" fmla="*/ 2321590 h 6130481"/>
                <a:gd name="connsiteX18" fmla="*/ 4382048 w 5517475"/>
                <a:gd name="connsiteY18" fmla="*/ 1501856 h 6130481"/>
                <a:gd name="connsiteX19" fmla="*/ 3551900 w 5517475"/>
                <a:gd name="connsiteY19" fmla="*/ 808425 h 6130481"/>
                <a:gd name="connsiteX20" fmla="*/ 2549095 w 5517475"/>
                <a:gd name="connsiteY20" fmla="*/ 559851 h 6130481"/>
                <a:gd name="connsiteX21" fmla="*/ 1712566 w 5517475"/>
                <a:gd name="connsiteY21" fmla="*/ 812008 h 6130481"/>
                <a:gd name="connsiteX22" fmla="*/ 906044 w 5517475"/>
                <a:gd name="connsiteY22" fmla="*/ 1502976 h 6130481"/>
                <a:gd name="connsiteX23" fmla="*/ 558825 w 5517475"/>
                <a:gd name="connsiteY23" fmla="*/ 1831049 h 6130481"/>
                <a:gd name="connsiteX24" fmla="*/ 25063 w 5517475"/>
                <a:gd name="connsiteY24" fmla="*/ 2389556 h 6130481"/>
                <a:gd name="connsiteX25" fmla="*/ 0 w 5517475"/>
                <a:gd name="connsiteY25" fmla="*/ 2432109 h 6130481"/>
                <a:gd name="connsiteX26" fmla="*/ 0 w 5517475"/>
                <a:gd name="connsiteY26" fmla="*/ 1587383 h 6130481"/>
                <a:gd name="connsiteX27" fmla="*/ 76951 w 5517475"/>
                <a:gd name="connsiteY27" fmla="*/ 1513741 h 6130481"/>
                <a:gd name="connsiteX28" fmla="*/ 510118 w 5517475"/>
                <a:gd name="connsiteY28" fmla="*/ 1107273 h 6130481"/>
                <a:gd name="connsiteX29" fmla="*/ 2549095 w 5517475"/>
                <a:gd name="connsiteY29" fmla="*/ 0 h 61304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5517475" h="6130481">
                  <a:moveTo>
                    <a:pt x="2549095" y="0"/>
                  </a:moveTo>
                  <a:cubicBezTo>
                    <a:pt x="3508568" y="0"/>
                    <a:pt x="4219915" y="463445"/>
                    <a:pt x="4804175" y="1134258"/>
                  </a:cubicBezTo>
                  <a:cubicBezTo>
                    <a:pt x="5291694" y="1694109"/>
                    <a:pt x="5723899" y="2516643"/>
                    <a:pt x="5411838" y="3362353"/>
                  </a:cubicBezTo>
                  <a:cubicBezTo>
                    <a:pt x="4993181" y="4496612"/>
                    <a:pt x="5178268" y="4716633"/>
                    <a:pt x="4601621" y="5293280"/>
                  </a:cubicBezTo>
                  <a:cubicBezTo>
                    <a:pt x="4024863" y="5869926"/>
                    <a:pt x="3361551" y="6130481"/>
                    <a:pt x="2481577" y="6130481"/>
                  </a:cubicBezTo>
                  <a:cubicBezTo>
                    <a:pt x="1609329" y="6130481"/>
                    <a:pt x="818932" y="5780127"/>
                    <a:pt x="243517" y="5212325"/>
                  </a:cubicBezTo>
                  <a:cubicBezTo>
                    <a:pt x="170302" y="5140091"/>
                    <a:pt x="100568" y="5064339"/>
                    <a:pt x="34587" y="4985345"/>
                  </a:cubicBezTo>
                  <a:lnTo>
                    <a:pt x="0" y="4939620"/>
                  </a:lnTo>
                  <a:lnTo>
                    <a:pt x="0" y="3799573"/>
                  </a:lnTo>
                  <a:lnTo>
                    <a:pt x="64364" y="3974159"/>
                  </a:lnTo>
                  <a:cubicBezTo>
                    <a:pt x="198841" y="4289243"/>
                    <a:pt x="391429" y="4571632"/>
                    <a:pt x="636644" y="4813600"/>
                  </a:cubicBezTo>
                  <a:cubicBezTo>
                    <a:pt x="1131328" y="5301566"/>
                    <a:pt x="1786578" y="5570406"/>
                    <a:pt x="2481577" y="5570406"/>
                  </a:cubicBezTo>
                  <a:cubicBezTo>
                    <a:pt x="2854550" y="5570406"/>
                    <a:pt x="3171314" y="5516996"/>
                    <a:pt x="3449896" y="5407153"/>
                  </a:cubicBezTo>
                  <a:cubicBezTo>
                    <a:pt x="3723103" y="5299438"/>
                    <a:pt x="3970333" y="5132603"/>
                    <a:pt x="4205695" y="4897241"/>
                  </a:cubicBezTo>
                  <a:cubicBezTo>
                    <a:pt x="4369395" y="4733653"/>
                    <a:pt x="4426836" y="4637358"/>
                    <a:pt x="4461434" y="4564802"/>
                  </a:cubicBezTo>
                  <a:cubicBezTo>
                    <a:pt x="4510701" y="4461453"/>
                    <a:pt x="4543509" y="4330784"/>
                    <a:pt x="4588969" y="4149952"/>
                  </a:cubicBezTo>
                  <a:cubicBezTo>
                    <a:pt x="4646969" y="3918846"/>
                    <a:pt x="4726468" y="3602194"/>
                    <a:pt x="4886585" y="3168421"/>
                  </a:cubicBezTo>
                  <a:cubicBezTo>
                    <a:pt x="4984560" y="2902940"/>
                    <a:pt x="4981760" y="2626037"/>
                    <a:pt x="4877964" y="2321590"/>
                  </a:cubicBezTo>
                  <a:cubicBezTo>
                    <a:pt x="4786260" y="2052526"/>
                    <a:pt x="4614834" y="1769129"/>
                    <a:pt x="4382048" y="1501856"/>
                  </a:cubicBezTo>
                  <a:cubicBezTo>
                    <a:pt x="4110072" y="1189683"/>
                    <a:pt x="3838544" y="962832"/>
                    <a:pt x="3551900" y="808425"/>
                  </a:cubicBezTo>
                  <a:cubicBezTo>
                    <a:pt x="3241183" y="641141"/>
                    <a:pt x="2913222" y="559851"/>
                    <a:pt x="2549095" y="559851"/>
                  </a:cubicBezTo>
                  <a:cubicBezTo>
                    <a:pt x="2253830" y="559851"/>
                    <a:pt x="1988013" y="640134"/>
                    <a:pt x="1712566" y="812008"/>
                  </a:cubicBezTo>
                  <a:cubicBezTo>
                    <a:pt x="1428385" y="989593"/>
                    <a:pt x="1158313" y="1250707"/>
                    <a:pt x="906044" y="1502976"/>
                  </a:cubicBezTo>
                  <a:cubicBezTo>
                    <a:pt x="788140" y="1620769"/>
                    <a:pt x="671579" y="1727700"/>
                    <a:pt x="558825" y="1831049"/>
                  </a:cubicBezTo>
                  <a:cubicBezTo>
                    <a:pt x="340371" y="2031140"/>
                    <a:pt x="151813" y="2204022"/>
                    <a:pt x="25063" y="2389556"/>
                  </a:cubicBezTo>
                  <a:lnTo>
                    <a:pt x="0" y="2432109"/>
                  </a:lnTo>
                  <a:lnTo>
                    <a:pt x="0" y="1587383"/>
                  </a:lnTo>
                  <a:lnTo>
                    <a:pt x="76951" y="1513741"/>
                  </a:lnTo>
                  <a:cubicBezTo>
                    <a:pt x="217918" y="1383294"/>
                    <a:pt x="365956" y="1251435"/>
                    <a:pt x="510118" y="1107273"/>
                  </a:cubicBezTo>
                  <a:cubicBezTo>
                    <a:pt x="1086764" y="530627"/>
                    <a:pt x="1669121" y="0"/>
                    <a:pt x="2549095" y="0"/>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4" name="Freeform: Shape 43">
              <a:extLst>
                <a:ext uri="{FF2B5EF4-FFF2-40B4-BE49-F238E27FC236}">
                  <a16:creationId xmlns:a16="http://schemas.microsoft.com/office/drawing/2014/main" id="{8A614510-A9F4-41B6-B78E-F49E390C7E4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9221" y="0"/>
              <a:ext cx="5646974" cy="6483075"/>
            </a:xfrm>
            <a:custGeom>
              <a:avLst/>
              <a:gdLst>
                <a:gd name="connsiteX0" fmla="*/ 2405773 w 5646974"/>
                <a:gd name="connsiteY0" fmla="*/ 0 h 6483075"/>
                <a:gd name="connsiteX1" fmla="*/ 5646974 w 5646974"/>
                <a:gd name="connsiteY1" fmla="*/ 3241538 h 6483075"/>
                <a:gd name="connsiteX2" fmla="*/ 2405773 w 5646974"/>
                <a:gd name="connsiteY2" fmla="*/ 6483075 h 6483075"/>
                <a:gd name="connsiteX3" fmla="*/ 113897 w 5646974"/>
                <a:gd name="connsiteY3" fmla="*/ 5533666 h 6483075"/>
                <a:gd name="connsiteX4" fmla="*/ 0 w 5646974"/>
                <a:gd name="connsiteY4" fmla="*/ 5408336 h 6483075"/>
                <a:gd name="connsiteX5" fmla="*/ 0 w 5646974"/>
                <a:gd name="connsiteY5" fmla="*/ 4983659 h 6483075"/>
                <a:gd name="connsiteX6" fmla="*/ 155731 w 5646974"/>
                <a:gd name="connsiteY6" fmla="*/ 5176047 h 6483075"/>
                <a:gd name="connsiteX7" fmla="*/ 1093706 w 5646974"/>
                <a:gd name="connsiteY7" fmla="*/ 5866903 h 6483075"/>
                <a:gd name="connsiteX8" fmla="*/ 1639673 w 5646974"/>
                <a:gd name="connsiteY8" fmla="*/ 6059940 h 6483075"/>
                <a:gd name="connsiteX9" fmla="*/ 1709990 w 5646974"/>
                <a:gd name="connsiteY9" fmla="*/ 6076287 h 6483075"/>
                <a:gd name="connsiteX10" fmla="*/ 1780307 w 5646974"/>
                <a:gd name="connsiteY10" fmla="*/ 6091963 h 6483075"/>
                <a:gd name="connsiteX11" fmla="*/ 1851072 w 5646974"/>
                <a:gd name="connsiteY11" fmla="*/ 6105176 h 6483075"/>
                <a:gd name="connsiteX12" fmla="*/ 1886455 w 5646974"/>
                <a:gd name="connsiteY12" fmla="*/ 6111782 h 6483075"/>
                <a:gd name="connsiteX13" fmla="*/ 1921949 w 5646974"/>
                <a:gd name="connsiteY13" fmla="*/ 6117716 h 6483075"/>
                <a:gd name="connsiteX14" fmla="*/ 2064152 w 5646974"/>
                <a:gd name="connsiteY14" fmla="*/ 6137647 h 6483075"/>
                <a:gd name="connsiteX15" fmla="*/ 2206914 w 5646974"/>
                <a:gd name="connsiteY15" fmla="*/ 6151195 h 6483075"/>
                <a:gd name="connsiteX16" fmla="*/ 2350011 w 5646974"/>
                <a:gd name="connsiteY16" fmla="*/ 6158250 h 6483075"/>
                <a:gd name="connsiteX17" fmla="*/ 2493109 w 5646974"/>
                <a:gd name="connsiteY17" fmla="*/ 6159705 h 6483075"/>
                <a:gd name="connsiteX18" fmla="*/ 2781321 w 5646974"/>
                <a:gd name="connsiteY18" fmla="*/ 6147277 h 6483075"/>
                <a:gd name="connsiteX19" fmla="*/ 3345091 w 5646974"/>
                <a:gd name="connsiteY19" fmla="*/ 6060276 h 6483075"/>
                <a:gd name="connsiteX20" fmla="*/ 3878853 w 5646974"/>
                <a:gd name="connsiteY20" fmla="*/ 5871718 h 6483075"/>
                <a:gd name="connsiteX21" fmla="*/ 4367267 w 5646974"/>
                <a:gd name="connsiteY21" fmla="*/ 5573093 h 6483075"/>
                <a:gd name="connsiteX22" fmla="*/ 4424484 w 5646974"/>
                <a:gd name="connsiteY22" fmla="*/ 5528529 h 6483075"/>
                <a:gd name="connsiteX23" fmla="*/ 4481252 w 5646974"/>
                <a:gd name="connsiteY23" fmla="*/ 5483069 h 6483075"/>
                <a:gd name="connsiteX24" fmla="*/ 4536790 w 5646974"/>
                <a:gd name="connsiteY24" fmla="*/ 5435818 h 6483075"/>
                <a:gd name="connsiteX25" fmla="*/ 4591543 w 5646974"/>
                <a:gd name="connsiteY25" fmla="*/ 5387671 h 6483075"/>
                <a:gd name="connsiteX26" fmla="*/ 4794209 w 5646974"/>
                <a:gd name="connsiteY26" fmla="*/ 5181198 h 6483075"/>
                <a:gd name="connsiteX27" fmla="*/ 4956678 w 5646974"/>
                <a:gd name="connsiteY27" fmla="*/ 4945836 h 6483075"/>
                <a:gd name="connsiteX28" fmla="*/ 4989262 w 5646974"/>
                <a:gd name="connsiteY28" fmla="*/ 4881453 h 6483075"/>
                <a:gd name="connsiteX29" fmla="*/ 5017814 w 5646974"/>
                <a:gd name="connsiteY29" fmla="*/ 4814607 h 6483075"/>
                <a:gd name="connsiteX30" fmla="*/ 5044127 w 5646974"/>
                <a:gd name="connsiteY30" fmla="*/ 4746193 h 6483075"/>
                <a:gd name="connsiteX31" fmla="*/ 5068425 w 5646974"/>
                <a:gd name="connsiteY31" fmla="*/ 4676436 h 6483075"/>
                <a:gd name="connsiteX32" fmla="*/ 5154641 w 5646974"/>
                <a:gd name="connsiteY32" fmla="*/ 4390352 h 6483075"/>
                <a:gd name="connsiteX33" fmla="*/ 5196854 w 5646974"/>
                <a:gd name="connsiteY33" fmla="*/ 4246134 h 6483075"/>
                <a:gd name="connsiteX34" fmla="*/ 5240299 w 5646974"/>
                <a:gd name="connsiteY34" fmla="*/ 4102140 h 6483075"/>
                <a:gd name="connsiteX35" fmla="*/ 5432440 w 5646974"/>
                <a:gd name="connsiteY35" fmla="*/ 3532884 h 6483075"/>
                <a:gd name="connsiteX36" fmla="*/ 5528846 w 5646974"/>
                <a:gd name="connsiteY36" fmla="*/ 2951647 h 6483075"/>
                <a:gd name="connsiteX37" fmla="*/ 5495927 w 5646974"/>
                <a:gd name="connsiteY37" fmla="*/ 2658733 h 6483075"/>
                <a:gd name="connsiteX38" fmla="*/ 5480027 w 5646974"/>
                <a:gd name="connsiteY38" fmla="*/ 2586848 h 6483075"/>
                <a:gd name="connsiteX39" fmla="*/ 5461328 w 5646974"/>
                <a:gd name="connsiteY39" fmla="*/ 2515635 h 6483075"/>
                <a:gd name="connsiteX40" fmla="*/ 5439605 w 5646974"/>
                <a:gd name="connsiteY40" fmla="*/ 2445317 h 6483075"/>
                <a:gd name="connsiteX41" fmla="*/ 5415532 w 5646974"/>
                <a:gd name="connsiteY41" fmla="*/ 2375896 h 6483075"/>
                <a:gd name="connsiteX42" fmla="*/ 5144564 w 5646974"/>
                <a:gd name="connsiteY42" fmla="*/ 1857138 h 6483075"/>
                <a:gd name="connsiteX43" fmla="*/ 4774838 w 5646974"/>
                <a:gd name="connsiteY43" fmla="*/ 1405450 h 6483075"/>
                <a:gd name="connsiteX44" fmla="*/ 4345769 w 5646974"/>
                <a:gd name="connsiteY44" fmla="*/ 1012323 h 6483075"/>
                <a:gd name="connsiteX45" fmla="*/ 4115334 w 5646974"/>
                <a:gd name="connsiteY45" fmla="*/ 841344 h 6483075"/>
                <a:gd name="connsiteX46" fmla="*/ 3874038 w 5646974"/>
                <a:gd name="connsiteY46" fmla="*/ 691528 h 6483075"/>
                <a:gd name="connsiteX47" fmla="*/ 3359535 w 5646974"/>
                <a:gd name="connsiteY47" fmla="*/ 468819 h 6483075"/>
                <a:gd name="connsiteX48" fmla="*/ 2811105 w 5646974"/>
                <a:gd name="connsiteY48" fmla="*/ 366031 h 6483075"/>
                <a:gd name="connsiteX49" fmla="*/ 2741124 w 5646974"/>
                <a:gd name="connsiteY49" fmla="*/ 361440 h 6483075"/>
                <a:gd name="connsiteX50" fmla="*/ 2671030 w 5646974"/>
                <a:gd name="connsiteY50" fmla="*/ 358417 h 6483075"/>
                <a:gd name="connsiteX51" fmla="*/ 2600713 w 5646974"/>
                <a:gd name="connsiteY51" fmla="*/ 357521 h 6483075"/>
                <a:gd name="connsiteX52" fmla="*/ 2531739 w 5646974"/>
                <a:gd name="connsiteY52" fmla="*/ 358529 h 6483075"/>
                <a:gd name="connsiteX53" fmla="*/ 2259988 w 5646974"/>
                <a:gd name="connsiteY53" fmla="*/ 385289 h 6483075"/>
                <a:gd name="connsiteX54" fmla="*/ 1740670 w 5646974"/>
                <a:gd name="connsiteY54" fmla="*/ 553917 h 6483075"/>
                <a:gd name="connsiteX55" fmla="*/ 1264124 w 5646974"/>
                <a:gd name="connsiteY55" fmla="*/ 853549 h 6483075"/>
                <a:gd name="connsiteX56" fmla="*/ 823074 w 5646974"/>
                <a:gd name="connsiteY56" fmla="*/ 1234136 h 6483075"/>
                <a:gd name="connsiteX57" fmla="*/ 715694 w 5646974"/>
                <a:gd name="connsiteY57" fmla="*/ 1336252 h 6483075"/>
                <a:gd name="connsiteX58" fmla="*/ 606859 w 5646974"/>
                <a:gd name="connsiteY58" fmla="*/ 1440945 h 6483075"/>
                <a:gd name="connsiteX59" fmla="*/ 382023 w 5646974"/>
                <a:gd name="connsiteY59" fmla="*/ 1646074 h 6483075"/>
                <a:gd name="connsiteX60" fmla="*/ 158531 w 5646974"/>
                <a:gd name="connsiteY60" fmla="*/ 1843813 h 6483075"/>
                <a:gd name="connsiteX61" fmla="*/ 0 w 5646974"/>
                <a:gd name="connsiteY61" fmla="*/ 1991775 h 6483075"/>
                <a:gd name="connsiteX62" fmla="*/ 0 w 5646974"/>
                <a:gd name="connsiteY62" fmla="*/ 1074740 h 6483075"/>
                <a:gd name="connsiteX63" fmla="*/ 113897 w 5646974"/>
                <a:gd name="connsiteY63" fmla="*/ 949410 h 6483075"/>
                <a:gd name="connsiteX64" fmla="*/ 2405773 w 5646974"/>
                <a:gd name="connsiteY64" fmla="*/ 0 h 6483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Lst>
              <a:rect l="l" t="t" r="r" b="b"/>
              <a:pathLst>
                <a:path w="5646974" h="6483075">
                  <a:moveTo>
                    <a:pt x="2405773" y="0"/>
                  </a:moveTo>
                  <a:cubicBezTo>
                    <a:pt x="4195841" y="0"/>
                    <a:pt x="5646974" y="1451246"/>
                    <a:pt x="5646974" y="3241538"/>
                  </a:cubicBezTo>
                  <a:cubicBezTo>
                    <a:pt x="5646974" y="5031830"/>
                    <a:pt x="4195841" y="6483075"/>
                    <a:pt x="2405773" y="6483075"/>
                  </a:cubicBezTo>
                  <a:cubicBezTo>
                    <a:pt x="1510739" y="6483075"/>
                    <a:pt x="700439" y="6120264"/>
                    <a:pt x="113897" y="5533666"/>
                  </a:cubicBezTo>
                  <a:lnTo>
                    <a:pt x="0" y="5408336"/>
                  </a:lnTo>
                  <a:lnTo>
                    <a:pt x="0" y="4983659"/>
                  </a:lnTo>
                  <a:lnTo>
                    <a:pt x="155731" y="5176047"/>
                  </a:lnTo>
                  <a:cubicBezTo>
                    <a:pt x="417742" y="5469073"/>
                    <a:pt x="741224" y="5704211"/>
                    <a:pt x="1093706" y="5866903"/>
                  </a:cubicBezTo>
                  <a:cubicBezTo>
                    <a:pt x="1269947" y="5948418"/>
                    <a:pt x="1453018" y="6013137"/>
                    <a:pt x="1639673" y="6059940"/>
                  </a:cubicBezTo>
                  <a:lnTo>
                    <a:pt x="1709990" y="6076287"/>
                  </a:lnTo>
                  <a:cubicBezTo>
                    <a:pt x="1733504" y="6081550"/>
                    <a:pt x="1756570" y="6088156"/>
                    <a:pt x="1780307" y="6091963"/>
                  </a:cubicBezTo>
                  <a:lnTo>
                    <a:pt x="1851072" y="6105176"/>
                  </a:lnTo>
                  <a:lnTo>
                    <a:pt x="1886455" y="6111782"/>
                  </a:lnTo>
                  <a:cubicBezTo>
                    <a:pt x="1898212" y="6114021"/>
                    <a:pt x="1909969" y="6116373"/>
                    <a:pt x="1921949" y="6117716"/>
                  </a:cubicBezTo>
                  <a:cubicBezTo>
                    <a:pt x="1969425" y="6124323"/>
                    <a:pt x="2016676" y="6131489"/>
                    <a:pt x="2064152" y="6137647"/>
                  </a:cubicBezTo>
                  <a:cubicBezTo>
                    <a:pt x="2111851" y="6141790"/>
                    <a:pt x="2159438" y="6146381"/>
                    <a:pt x="2206914" y="6151195"/>
                  </a:cubicBezTo>
                  <a:lnTo>
                    <a:pt x="2350011" y="6158250"/>
                  </a:lnTo>
                  <a:cubicBezTo>
                    <a:pt x="2397711" y="6159593"/>
                    <a:pt x="2445410" y="6159146"/>
                    <a:pt x="2493109" y="6159705"/>
                  </a:cubicBezTo>
                  <a:cubicBezTo>
                    <a:pt x="2589068" y="6158137"/>
                    <a:pt x="2685922" y="6154666"/>
                    <a:pt x="2781321" y="6147277"/>
                  </a:cubicBezTo>
                  <a:cubicBezTo>
                    <a:pt x="2972566" y="6132944"/>
                    <a:pt x="3161348" y="6105288"/>
                    <a:pt x="3345091" y="6060276"/>
                  </a:cubicBezTo>
                  <a:cubicBezTo>
                    <a:pt x="3528834" y="6015375"/>
                    <a:pt x="3707539" y="5952785"/>
                    <a:pt x="3878853" y="5871718"/>
                  </a:cubicBezTo>
                  <a:cubicBezTo>
                    <a:pt x="4050167" y="5790428"/>
                    <a:pt x="4213084" y="5689318"/>
                    <a:pt x="4367267" y="5573093"/>
                  </a:cubicBezTo>
                  <a:lnTo>
                    <a:pt x="4424484" y="5528529"/>
                  </a:lnTo>
                  <a:cubicBezTo>
                    <a:pt x="4443631" y="5513637"/>
                    <a:pt x="4463113" y="5499193"/>
                    <a:pt x="4481252" y="5483069"/>
                  </a:cubicBezTo>
                  <a:lnTo>
                    <a:pt x="4536790" y="5435818"/>
                  </a:lnTo>
                  <a:cubicBezTo>
                    <a:pt x="4555265" y="5419918"/>
                    <a:pt x="4574188" y="5404466"/>
                    <a:pt x="4591543" y="5387671"/>
                  </a:cubicBezTo>
                  <a:cubicBezTo>
                    <a:pt x="4662980" y="5321944"/>
                    <a:pt x="4733074" y="5254650"/>
                    <a:pt x="4794209" y="5181198"/>
                  </a:cubicBezTo>
                  <a:cubicBezTo>
                    <a:pt x="4857808" y="5109089"/>
                    <a:pt x="4910434" y="5029926"/>
                    <a:pt x="4956678" y="4945836"/>
                  </a:cubicBezTo>
                  <a:cubicBezTo>
                    <a:pt x="4967651" y="4924450"/>
                    <a:pt x="4978624" y="4903064"/>
                    <a:pt x="4989262" y="4881453"/>
                  </a:cubicBezTo>
                  <a:lnTo>
                    <a:pt x="5017814" y="4814607"/>
                  </a:lnTo>
                  <a:cubicBezTo>
                    <a:pt x="5027891" y="4792549"/>
                    <a:pt x="5035393" y="4769035"/>
                    <a:pt x="5044127" y="4746193"/>
                  </a:cubicBezTo>
                  <a:cubicBezTo>
                    <a:pt x="5052636" y="4723128"/>
                    <a:pt x="5061146" y="4700174"/>
                    <a:pt x="5068425" y="4676436"/>
                  </a:cubicBezTo>
                  <a:cubicBezTo>
                    <a:pt x="5099552" y="4582717"/>
                    <a:pt x="5126985" y="4486422"/>
                    <a:pt x="5154641" y="4390352"/>
                  </a:cubicBezTo>
                  <a:lnTo>
                    <a:pt x="5196854" y="4246134"/>
                  </a:lnTo>
                  <a:lnTo>
                    <a:pt x="5240299" y="4102140"/>
                  </a:lnTo>
                  <a:cubicBezTo>
                    <a:pt x="5299195" y="3910560"/>
                    <a:pt x="5364697" y="3721330"/>
                    <a:pt x="5432440" y="3532884"/>
                  </a:cubicBezTo>
                  <a:cubicBezTo>
                    <a:pt x="5500294" y="3346902"/>
                    <a:pt x="5533549" y="3148714"/>
                    <a:pt x="5528846" y="2951647"/>
                  </a:cubicBezTo>
                  <a:cubicBezTo>
                    <a:pt x="5526831" y="2853113"/>
                    <a:pt x="5515409" y="2755027"/>
                    <a:pt x="5495927" y="2658733"/>
                  </a:cubicBezTo>
                  <a:cubicBezTo>
                    <a:pt x="5491112" y="2634659"/>
                    <a:pt x="5486297" y="2610585"/>
                    <a:pt x="5480027" y="2586848"/>
                  </a:cubicBezTo>
                  <a:cubicBezTo>
                    <a:pt x="5474205" y="2562998"/>
                    <a:pt x="5468718" y="2539036"/>
                    <a:pt x="5461328" y="2515635"/>
                  </a:cubicBezTo>
                  <a:cubicBezTo>
                    <a:pt x="5454386" y="2492009"/>
                    <a:pt x="5447668" y="2468495"/>
                    <a:pt x="5439605" y="2445317"/>
                  </a:cubicBezTo>
                  <a:cubicBezTo>
                    <a:pt x="5431879" y="2422028"/>
                    <a:pt x="5424378" y="2398738"/>
                    <a:pt x="5415532" y="2375896"/>
                  </a:cubicBezTo>
                  <a:cubicBezTo>
                    <a:pt x="5347790" y="2191817"/>
                    <a:pt x="5254071" y="2018599"/>
                    <a:pt x="5144564" y="1857138"/>
                  </a:cubicBezTo>
                  <a:cubicBezTo>
                    <a:pt x="5034946" y="1695565"/>
                    <a:pt x="4909762" y="1545301"/>
                    <a:pt x="4774838" y="1405450"/>
                  </a:cubicBezTo>
                  <a:cubicBezTo>
                    <a:pt x="4638907" y="1265040"/>
                    <a:pt x="4496145" y="1132131"/>
                    <a:pt x="4345769" y="1012323"/>
                  </a:cubicBezTo>
                  <a:cubicBezTo>
                    <a:pt x="4270749" y="952195"/>
                    <a:pt x="4194273" y="894642"/>
                    <a:pt x="4115334" y="841344"/>
                  </a:cubicBezTo>
                  <a:cubicBezTo>
                    <a:pt x="4037067" y="787263"/>
                    <a:pt x="3956336" y="737548"/>
                    <a:pt x="3874038" y="691528"/>
                  </a:cubicBezTo>
                  <a:cubicBezTo>
                    <a:pt x="3709554" y="599712"/>
                    <a:pt x="3537792" y="523349"/>
                    <a:pt x="3359535" y="468819"/>
                  </a:cubicBezTo>
                  <a:cubicBezTo>
                    <a:pt x="3181278" y="414514"/>
                    <a:pt x="2997311" y="380699"/>
                    <a:pt x="2811105" y="366031"/>
                  </a:cubicBezTo>
                  <a:cubicBezTo>
                    <a:pt x="2787703" y="364575"/>
                    <a:pt x="2764525" y="362448"/>
                    <a:pt x="2741124" y="361440"/>
                  </a:cubicBezTo>
                  <a:lnTo>
                    <a:pt x="2671030" y="358417"/>
                  </a:lnTo>
                  <a:lnTo>
                    <a:pt x="2600713" y="357521"/>
                  </a:lnTo>
                  <a:cubicBezTo>
                    <a:pt x="2577087" y="356961"/>
                    <a:pt x="2554805" y="358305"/>
                    <a:pt x="2531739" y="358529"/>
                  </a:cubicBezTo>
                  <a:cubicBezTo>
                    <a:pt x="2440259" y="360992"/>
                    <a:pt x="2349564" y="370285"/>
                    <a:pt x="2259988" y="385289"/>
                  </a:cubicBezTo>
                  <a:cubicBezTo>
                    <a:pt x="2080723" y="415521"/>
                    <a:pt x="1906945" y="473634"/>
                    <a:pt x="1740670" y="553917"/>
                  </a:cubicBezTo>
                  <a:cubicBezTo>
                    <a:pt x="1574506" y="634647"/>
                    <a:pt x="1415844" y="737100"/>
                    <a:pt x="1264124" y="853549"/>
                  </a:cubicBezTo>
                  <a:cubicBezTo>
                    <a:pt x="1112181" y="969886"/>
                    <a:pt x="966508" y="1099212"/>
                    <a:pt x="823074" y="1234136"/>
                  </a:cubicBezTo>
                  <a:cubicBezTo>
                    <a:pt x="787131" y="1267951"/>
                    <a:pt x="751413" y="1301990"/>
                    <a:pt x="715694" y="1336252"/>
                  </a:cubicBezTo>
                  <a:lnTo>
                    <a:pt x="606859" y="1440945"/>
                  </a:lnTo>
                  <a:cubicBezTo>
                    <a:pt x="532623" y="1511374"/>
                    <a:pt x="457267" y="1579452"/>
                    <a:pt x="382023" y="1646074"/>
                  </a:cubicBezTo>
                  <a:lnTo>
                    <a:pt x="158531" y="1843813"/>
                  </a:lnTo>
                  <a:lnTo>
                    <a:pt x="0" y="1991775"/>
                  </a:lnTo>
                  <a:lnTo>
                    <a:pt x="0" y="1074740"/>
                  </a:lnTo>
                  <a:lnTo>
                    <a:pt x="113897" y="949410"/>
                  </a:lnTo>
                  <a:cubicBezTo>
                    <a:pt x="700439" y="362812"/>
                    <a:pt x="1510739" y="0"/>
                    <a:pt x="2405773" y="0"/>
                  </a:cubicBezTo>
                  <a:close/>
                </a:path>
              </a:pathLst>
            </a:custGeom>
            <a:gradFill>
              <a:gsLst>
                <a:gs pos="2000">
                  <a:schemeClr val="bg1">
                    <a:alpha val="10000"/>
                  </a:schemeClr>
                </a:gs>
                <a:gs pos="16000">
                  <a:schemeClr val="accent6">
                    <a:alpha val="10000"/>
                  </a:schemeClr>
                </a:gs>
                <a:gs pos="100000">
                  <a:schemeClr val="bg1">
                    <a:alpha val="10000"/>
                  </a:schemeClr>
                </a:gs>
                <a:gs pos="74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2" name="Titel 1">
            <a:extLst>
              <a:ext uri="{FF2B5EF4-FFF2-40B4-BE49-F238E27FC236}">
                <a16:creationId xmlns:a16="http://schemas.microsoft.com/office/drawing/2014/main" id="{776CCB80-15AD-7C62-2B05-A6AAB9F2A0F9}"/>
              </a:ext>
            </a:extLst>
          </p:cNvPr>
          <p:cNvSpPr>
            <a:spLocks noGrp="1"/>
          </p:cNvSpPr>
          <p:nvPr>
            <p:ph type="title"/>
          </p:nvPr>
        </p:nvSpPr>
        <p:spPr>
          <a:xfrm>
            <a:off x="398267" y="2048951"/>
            <a:ext cx="4704667" cy="2760098"/>
          </a:xfrm>
        </p:spPr>
        <p:txBody>
          <a:bodyPr vert="horz" lIns="91440" tIns="45720" rIns="91440" bIns="45720" rtlCol="0" anchor="ctr">
            <a:normAutofit/>
          </a:bodyPr>
          <a:lstStyle/>
          <a:p>
            <a:r>
              <a:rPr lang="en-US" sz="4000" b="1" kern="1200" dirty="0" err="1">
                <a:solidFill>
                  <a:schemeClr val="tx2"/>
                </a:solidFill>
                <a:latin typeface="+mj-lt"/>
                <a:ea typeface="+mj-ea"/>
                <a:cs typeface="+mj-cs"/>
              </a:rPr>
              <a:t>Programma</a:t>
            </a:r>
            <a:r>
              <a:rPr lang="en-US" sz="4000" b="1" kern="1200" dirty="0">
                <a:solidFill>
                  <a:schemeClr val="tx2"/>
                </a:solidFill>
                <a:latin typeface="+mj-lt"/>
                <a:ea typeface="+mj-ea"/>
                <a:cs typeface="+mj-cs"/>
              </a:rPr>
              <a:t> </a:t>
            </a:r>
            <a:r>
              <a:rPr lang="en-US" sz="4000" b="1" kern="1200" dirty="0" err="1">
                <a:solidFill>
                  <a:schemeClr val="tx2"/>
                </a:solidFill>
                <a:latin typeface="+mj-lt"/>
                <a:ea typeface="+mj-ea"/>
                <a:cs typeface="+mj-cs"/>
              </a:rPr>
              <a:t>familiebijeenkomst</a:t>
            </a:r>
            <a:br>
              <a:rPr lang="en-US" sz="3100" b="1" kern="1200" dirty="0">
                <a:solidFill>
                  <a:schemeClr val="tx2"/>
                </a:solidFill>
                <a:latin typeface="+mj-lt"/>
                <a:ea typeface="+mj-ea"/>
                <a:cs typeface="+mj-cs"/>
              </a:rPr>
            </a:br>
            <a:endParaRPr lang="en-US" sz="3100" b="1" kern="1200" dirty="0">
              <a:solidFill>
                <a:schemeClr val="tx2"/>
              </a:solidFill>
              <a:latin typeface="+mj-lt"/>
              <a:ea typeface="+mj-ea"/>
              <a:cs typeface="+mj-cs"/>
            </a:endParaRPr>
          </a:p>
        </p:txBody>
      </p:sp>
      <p:sp>
        <p:nvSpPr>
          <p:cNvPr id="3" name="Tekstvak 2">
            <a:extLst>
              <a:ext uri="{FF2B5EF4-FFF2-40B4-BE49-F238E27FC236}">
                <a16:creationId xmlns:a16="http://schemas.microsoft.com/office/drawing/2014/main" id="{010BC493-22A2-7F2A-27C2-32BFCBC7E908}"/>
              </a:ext>
            </a:extLst>
          </p:cNvPr>
          <p:cNvSpPr txBox="1"/>
          <p:nvPr/>
        </p:nvSpPr>
        <p:spPr>
          <a:xfrm>
            <a:off x="5219700" y="176241"/>
            <a:ext cx="6870699" cy="6681758"/>
          </a:xfrm>
          <a:prstGeom prst="rect">
            <a:avLst/>
          </a:prstGeom>
          <a:noFill/>
          <a:ln>
            <a:noFill/>
          </a:ln>
        </p:spPr>
        <p:txBody>
          <a:bodyPr rot="0" spcFirstLastPara="0" vertOverflow="overflow" horzOverflow="overflow" vert="horz" lIns="91440" tIns="45720" rIns="91440" bIns="45720" numCol="1" spcCol="0" rtlCol="0" fromWordArt="0" anchor="ctr" anchorCtr="0" forceAA="0" compatLnSpc="1">
            <a:prstTxWarp prst="textNoShape">
              <a:avLst/>
            </a:prstTxWarp>
            <a:noAutofit/>
          </a:bodyPr>
          <a:lstStyle/>
          <a:p>
            <a:pPr indent="-228600">
              <a:buFont typeface="Arial" panose="020B0604020202020204" pitchFamily="34" charset="0"/>
              <a:buChar char="•"/>
            </a:pPr>
            <a:r>
              <a:rPr lang="en-US" sz="2400" dirty="0">
                <a:solidFill>
                  <a:schemeClr val="tx2"/>
                </a:solidFill>
              </a:rPr>
              <a:t>Welkom</a:t>
            </a:r>
          </a:p>
          <a:p>
            <a:pPr indent="-228600">
              <a:buFont typeface="Arial" panose="020B0604020202020204" pitchFamily="34" charset="0"/>
              <a:buChar char="•"/>
            </a:pPr>
            <a:endParaRPr lang="en-US" sz="2400" dirty="0">
              <a:solidFill>
                <a:schemeClr val="tx2"/>
              </a:solidFill>
            </a:endParaRPr>
          </a:p>
          <a:p>
            <a:pPr indent="-228600">
              <a:buFont typeface="Arial" panose="020B0604020202020204" pitchFamily="34" charset="0"/>
              <a:buChar char="•"/>
            </a:pPr>
            <a:r>
              <a:rPr lang="en-US" sz="2400" dirty="0">
                <a:solidFill>
                  <a:schemeClr val="tx2"/>
                </a:solidFill>
              </a:rPr>
              <a:t>Wat is </a:t>
            </a:r>
            <a:r>
              <a:rPr lang="en-US" sz="2400" dirty="0" err="1">
                <a:solidFill>
                  <a:schemeClr val="tx2"/>
                </a:solidFill>
              </a:rPr>
              <a:t>palliatieve</a:t>
            </a:r>
            <a:r>
              <a:rPr lang="en-US" sz="2400" dirty="0">
                <a:solidFill>
                  <a:schemeClr val="tx2"/>
                </a:solidFill>
              </a:rPr>
              <a:t> zorg?</a:t>
            </a:r>
          </a:p>
          <a:p>
            <a:pPr indent="-228600">
              <a:buFont typeface="Arial" panose="020B0604020202020204" pitchFamily="34" charset="0"/>
              <a:buChar char="•"/>
            </a:pPr>
            <a:endParaRPr lang="en-US" sz="2400" dirty="0">
              <a:solidFill>
                <a:schemeClr val="tx2"/>
              </a:solidFill>
            </a:endParaRPr>
          </a:p>
          <a:p>
            <a:pPr indent="-228600">
              <a:buFont typeface="Arial" panose="020B0604020202020204" pitchFamily="34" charset="0"/>
              <a:buChar char="•"/>
            </a:pPr>
            <a:r>
              <a:rPr lang="en-US" sz="2400" dirty="0">
                <a:solidFill>
                  <a:schemeClr val="tx2"/>
                </a:solidFill>
              </a:rPr>
              <a:t>Samen in </a:t>
            </a:r>
            <a:r>
              <a:rPr lang="en-US" sz="2400" dirty="0" err="1">
                <a:solidFill>
                  <a:schemeClr val="tx2"/>
                </a:solidFill>
              </a:rPr>
              <a:t>gesprek</a:t>
            </a:r>
            <a:r>
              <a:rPr lang="en-US" sz="2400" dirty="0">
                <a:solidFill>
                  <a:schemeClr val="tx2"/>
                </a:solidFill>
              </a:rPr>
              <a:t> over </a:t>
            </a:r>
            <a:r>
              <a:rPr lang="en-US" sz="2400" dirty="0" err="1">
                <a:solidFill>
                  <a:schemeClr val="tx2"/>
                </a:solidFill>
              </a:rPr>
              <a:t>wensen</a:t>
            </a:r>
            <a:r>
              <a:rPr lang="en-US" sz="2400" dirty="0">
                <a:solidFill>
                  <a:schemeClr val="tx2"/>
                </a:solidFill>
              </a:rPr>
              <a:t> en </a:t>
            </a:r>
            <a:r>
              <a:rPr lang="en-US" sz="2400" dirty="0" err="1">
                <a:solidFill>
                  <a:schemeClr val="tx2"/>
                </a:solidFill>
              </a:rPr>
              <a:t>mogelijkheden</a:t>
            </a:r>
            <a:endParaRPr lang="en-US" sz="2400" dirty="0">
              <a:solidFill>
                <a:schemeClr val="tx2"/>
              </a:solidFill>
            </a:endParaRPr>
          </a:p>
          <a:p>
            <a:pPr indent="-228600">
              <a:buFont typeface="Arial" panose="020B0604020202020204" pitchFamily="34" charset="0"/>
              <a:buChar char="•"/>
            </a:pPr>
            <a:endParaRPr lang="en-US" sz="2400" dirty="0">
              <a:solidFill>
                <a:schemeClr val="tx2"/>
              </a:solidFill>
            </a:endParaRPr>
          </a:p>
          <a:p>
            <a:pPr indent="-228600">
              <a:buFont typeface="Arial" panose="020B0604020202020204" pitchFamily="34" charset="0"/>
              <a:buChar char="•"/>
            </a:pPr>
            <a:r>
              <a:rPr lang="en-US" sz="2400" dirty="0">
                <a:solidFill>
                  <a:schemeClr val="tx2"/>
                </a:solidFill>
              </a:rPr>
              <a:t>Het </a:t>
            </a:r>
            <a:r>
              <a:rPr lang="en-US" sz="2400" dirty="0" err="1">
                <a:solidFill>
                  <a:schemeClr val="tx2"/>
                </a:solidFill>
              </a:rPr>
              <a:t>wensenboekje</a:t>
            </a:r>
            <a:endParaRPr lang="en-US" sz="2400" dirty="0">
              <a:solidFill>
                <a:schemeClr val="tx2"/>
              </a:solidFill>
            </a:endParaRPr>
          </a:p>
          <a:p>
            <a:pPr indent="-228600">
              <a:buFont typeface="Arial" panose="020B0604020202020204" pitchFamily="34" charset="0"/>
              <a:buChar char="•"/>
            </a:pPr>
            <a:endParaRPr lang="en-US" sz="2400" dirty="0">
              <a:solidFill>
                <a:schemeClr val="tx2"/>
              </a:solidFill>
            </a:endParaRPr>
          </a:p>
          <a:p>
            <a:pPr indent="-228600">
              <a:buFont typeface="Arial" panose="020B0604020202020204" pitchFamily="34" charset="0"/>
              <a:buChar char="•"/>
            </a:pPr>
            <a:r>
              <a:rPr lang="en-US" sz="2400" dirty="0" err="1">
                <a:solidFill>
                  <a:schemeClr val="tx2"/>
                </a:solidFill>
              </a:rPr>
              <a:t>Herkennen</a:t>
            </a:r>
            <a:r>
              <a:rPr lang="en-US" sz="2400" dirty="0">
                <a:solidFill>
                  <a:schemeClr val="tx2"/>
                </a:solidFill>
              </a:rPr>
              <a:t> van </a:t>
            </a:r>
            <a:r>
              <a:rPr lang="en-US" sz="2400" dirty="0" err="1">
                <a:solidFill>
                  <a:schemeClr val="tx2"/>
                </a:solidFill>
              </a:rPr>
              <a:t>toenemende</a:t>
            </a:r>
            <a:r>
              <a:rPr lang="en-US" sz="2400" dirty="0">
                <a:solidFill>
                  <a:schemeClr val="tx2"/>
                </a:solidFill>
              </a:rPr>
              <a:t> </a:t>
            </a:r>
            <a:r>
              <a:rPr lang="en-US" sz="2400" dirty="0" err="1">
                <a:solidFill>
                  <a:schemeClr val="tx2"/>
                </a:solidFill>
              </a:rPr>
              <a:t>kwetsbaarheid</a:t>
            </a:r>
            <a:endParaRPr lang="en-US" sz="2400" dirty="0">
              <a:solidFill>
                <a:schemeClr val="tx2"/>
              </a:solidFill>
            </a:endParaRPr>
          </a:p>
          <a:p>
            <a:pPr indent="-228600">
              <a:buFont typeface="Arial" panose="020B0604020202020204" pitchFamily="34" charset="0"/>
              <a:buChar char="•"/>
            </a:pPr>
            <a:endParaRPr lang="en-US" sz="2400" dirty="0">
              <a:solidFill>
                <a:schemeClr val="tx2"/>
              </a:solidFill>
            </a:endParaRPr>
          </a:p>
          <a:p>
            <a:pPr indent="-228600">
              <a:buFont typeface="Arial" panose="020B0604020202020204" pitchFamily="34" charset="0"/>
              <a:buChar char="•"/>
            </a:pPr>
            <a:r>
              <a:rPr lang="en-US" sz="2400" dirty="0">
                <a:solidFill>
                  <a:schemeClr val="tx2"/>
                </a:solidFill>
              </a:rPr>
              <a:t>De </a:t>
            </a:r>
            <a:r>
              <a:rPr lang="en-US" sz="2400" dirty="0" err="1">
                <a:solidFill>
                  <a:schemeClr val="tx2"/>
                </a:solidFill>
              </a:rPr>
              <a:t>stervensfase</a:t>
            </a:r>
            <a:endParaRPr lang="en-US" sz="2400" dirty="0">
              <a:solidFill>
                <a:schemeClr val="tx2"/>
              </a:solidFill>
            </a:endParaRPr>
          </a:p>
          <a:p>
            <a:pPr indent="-228600">
              <a:buFont typeface="Arial" panose="020B0604020202020204" pitchFamily="34" charset="0"/>
              <a:buChar char="•"/>
            </a:pPr>
            <a:endParaRPr lang="en-US" sz="2400" dirty="0">
              <a:solidFill>
                <a:schemeClr val="tx2"/>
              </a:solidFill>
            </a:endParaRPr>
          </a:p>
          <a:p>
            <a:pPr indent="-228600">
              <a:buFont typeface="Arial" panose="020B0604020202020204" pitchFamily="34" charset="0"/>
              <a:buChar char="•"/>
            </a:pPr>
            <a:r>
              <a:rPr lang="en-US" sz="2400" dirty="0">
                <a:solidFill>
                  <a:schemeClr val="tx2"/>
                </a:solidFill>
              </a:rPr>
              <a:t>Palliatieve </a:t>
            </a:r>
            <a:r>
              <a:rPr lang="en-US" sz="2400" dirty="0" err="1">
                <a:solidFill>
                  <a:schemeClr val="tx2"/>
                </a:solidFill>
              </a:rPr>
              <a:t>sedatie</a:t>
            </a:r>
            <a:r>
              <a:rPr lang="en-US" sz="2400" dirty="0">
                <a:solidFill>
                  <a:schemeClr val="tx2"/>
                </a:solidFill>
              </a:rPr>
              <a:t> en </a:t>
            </a:r>
            <a:r>
              <a:rPr lang="en-US" sz="2400" dirty="0" err="1">
                <a:solidFill>
                  <a:schemeClr val="tx2"/>
                </a:solidFill>
              </a:rPr>
              <a:t>verschil</a:t>
            </a:r>
            <a:r>
              <a:rPr lang="en-US" sz="2400" dirty="0">
                <a:solidFill>
                  <a:schemeClr val="tx2"/>
                </a:solidFill>
              </a:rPr>
              <a:t> met </a:t>
            </a:r>
            <a:r>
              <a:rPr lang="en-US" sz="2400" dirty="0" err="1">
                <a:solidFill>
                  <a:schemeClr val="tx2"/>
                </a:solidFill>
              </a:rPr>
              <a:t>euthanasie</a:t>
            </a:r>
            <a:r>
              <a:rPr lang="en-US" sz="2400" dirty="0">
                <a:solidFill>
                  <a:schemeClr val="tx2"/>
                </a:solidFill>
              </a:rPr>
              <a:t> </a:t>
            </a:r>
          </a:p>
          <a:p>
            <a:pPr indent="-228600">
              <a:buFont typeface="Arial" panose="020B0604020202020204" pitchFamily="34" charset="0"/>
              <a:buChar char="•"/>
            </a:pPr>
            <a:endParaRPr lang="en-US" sz="2400" dirty="0">
              <a:solidFill>
                <a:schemeClr val="tx2"/>
              </a:solidFill>
            </a:endParaRPr>
          </a:p>
          <a:p>
            <a:pPr indent="-228600">
              <a:buFont typeface="Arial" panose="020B0604020202020204" pitchFamily="34" charset="0"/>
              <a:buChar char="•"/>
            </a:pPr>
            <a:r>
              <a:rPr lang="en-US" sz="2400" dirty="0">
                <a:solidFill>
                  <a:schemeClr val="tx2"/>
                </a:solidFill>
              </a:rPr>
              <a:t>Tips </a:t>
            </a:r>
            <a:r>
              <a:rPr lang="en-US" sz="2400" dirty="0" err="1">
                <a:solidFill>
                  <a:schemeClr val="tx2"/>
                </a:solidFill>
              </a:rPr>
              <a:t>voor</a:t>
            </a:r>
            <a:r>
              <a:rPr lang="en-US" sz="2400" dirty="0">
                <a:solidFill>
                  <a:schemeClr val="tx2"/>
                </a:solidFill>
              </a:rPr>
              <a:t> </a:t>
            </a:r>
            <a:r>
              <a:rPr lang="en-US" sz="2400" dirty="0" err="1">
                <a:solidFill>
                  <a:schemeClr val="tx2"/>
                </a:solidFill>
              </a:rPr>
              <a:t>meer</a:t>
            </a:r>
            <a:r>
              <a:rPr lang="en-US" sz="2400" dirty="0">
                <a:solidFill>
                  <a:schemeClr val="tx2"/>
                </a:solidFill>
              </a:rPr>
              <a:t> </a:t>
            </a:r>
            <a:r>
              <a:rPr lang="en-US" sz="2400" dirty="0" err="1">
                <a:solidFill>
                  <a:schemeClr val="tx2"/>
                </a:solidFill>
              </a:rPr>
              <a:t>informatie</a:t>
            </a:r>
            <a:endParaRPr lang="en-US" sz="2400" dirty="0">
              <a:solidFill>
                <a:schemeClr val="tx2"/>
              </a:solidFill>
            </a:endParaRPr>
          </a:p>
          <a:p>
            <a:pPr indent="-228600">
              <a:buFont typeface="Arial" panose="020B0604020202020204" pitchFamily="34" charset="0"/>
              <a:buChar char="•"/>
            </a:pPr>
            <a:endParaRPr lang="en-US" sz="2400" dirty="0">
              <a:solidFill>
                <a:schemeClr val="tx2"/>
              </a:solidFill>
            </a:endParaRPr>
          </a:p>
          <a:p>
            <a:pPr indent="-228600">
              <a:buFont typeface="Arial" panose="020B0604020202020204" pitchFamily="34" charset="0"/>
              <a:buChar char="•"/>
            </a:pPr>
            <a:r>
              <a:rPr lang="en-US" sz="2400" dirty="0" err="1">
                <a:solidFill>
                  <a:schemeClr val="tx2"/>
                </a:solidFill>
              </a:rPr>
              <a:t>Nabespreking</a:t>
            </a:r>
            <a:endParaRPr lang="en-US" sz="2400" dirty="0">
              <a:solidFill>
                <a:schemeClr val="tx2"/>
              </a:solidFill>
            </a:endParaRPr>
          </a:p>
        </p:txBody>
      </p:sp>
    </p:spTree>
    <p:extLst>
      <p:ext uri="{BB962C8B-B14F-4D97-AF65-F5344CB8AC3E}">
        <p14:creationId xmlns:p14="http://schemas.microsoft.com/office/powerpoint/2010/main" val="192569274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D038248A-211C-4EEC-8401-C761B929FB5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C30A849F-66D9-40C8-BEC8-35AFF8F4568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5" y="0"/>
            <a:ext cx="12191695"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p>
        </p:txBody>
      </p:sp>
      <p:sp>
        <p:nvSpPr>
          <p:cNvPr id="4" name="Titel 3">
            <a:extLst>
              <a:ext uri="{FF2B5EF4-FFF2-40B4-BE49-F238E27FC236}">
                <a16:creationId xmlns:a16="http://schemas.microsoft.com/office/drawing/2014/main" id="{E29C18DC-FD04-0B80-9E0A-349FEBB6FDE3}"/>
              </a:ext>
            </a:extLst>
          </p:cNvPr>
          <p:cNvSpPr>
            <a:spLocks noGrp="1"/>
          </p:cNvSpPr>
          <p:nvPr>
            <p:ph type="title"/>
          </p:nvPr>
        </p:nvSpPr>
        <p:spPr>
          <a:xfrm>
            <a:off x="-1832387" y="549996"/>
            <a:ext cx="9833548" cy="652182"/>
          </a:xfrm>
        </p:spPr>
        <p:txBody>
          <a:bodyPr vert="horz" lIns="91440" tIns="45720" rIns="91440" bIns="45720" rtlCol="0" anchor="b">
            <a:normAutofit/>
          </a:bodyPr>
          <a:lstStyle/>
          <a:p>
            <a:pPr algn="ctr"/>
            <a:r>
              <a:rPr lang="en-US" sz="3600" b="1" kern="1200" dirty="0">
                <a:solidFill>
                  <a:schemeClr val="tx2"/>
                </a:solidFill>
                <a:latin typeface="+mj-lt"/>
                <a:ea typeface="+mj-ea"/>
                <a:cs typeface="+mj-cs"/>
              </a:rPr>
              <a:t>Wat is </a:t>
            </a:r>
            <a:r>
              <a:rPr lang="en-US" sz="3600" b="1" kern="1200" dirty="0" err="1">
                <a:solidFill>
                  <a:schemeClr val="tx2"/>
                </a:solidFill>
                <a:latin typeface="+mj-lt"/>
                <a:ea typeface="+mj-ea"/>
                <a:cs typeface="+mj-cs"/>
              </a:rPr>
              <a:t>palliatieve</a:t>
            </a:r>
            <a:r>
              <a:rPr lang="en-US" sz="3600" b="1" kern="1200" dirty="0">
                <a:solidFill>
                  <a:schemeClr val="tx2"/>
                </a:solidFill>
                <a:latin typeface="+mj-lt"/>
                <a:ea typeface="+mj-ea"/>
                <a:cs typeface="+mj-cs"/>
              </a:rPr>
              <a:t> zorg?</a:t>
            </a:r>
          </a:p>
        </p:txBody>
      </p:sp>
      <p:grpSp>
        <p:nvGrpSpPr>
          <p:cNvPr id="13" name="Group 12">
            <a:extLst>
              <a:ext uri="{FF2B5EF4-FFF2-40B4-BE49-F238E27FC236}">
                <a16:creationId xmlns:a16="http://schemas.microsoft.com/office/drawing/2014/main" id="{04542298-A2B1-480F-A11C-A40EDD19B857}"/>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8289890" y="0"/>
            <a:ext cx="3902110" cy="2382977"/>
            <a:chOff x="6867015" y="-1"/>
            <a:chExt cx="5324985" cy="3251912"/>
          </a:xfrm>
          <a:solidFill>
            <a:schemeClr val="accent5">
              <a:alpha val="10000"/>
            </a:schemeClr>
          </a:solidFill>
        </p:grpSpPr>
        <p:sp>
          <p:nvSpPr>
            <p:cNvPr id="14" name="Freeform: Shape 13">
              <a:extLst>
                <a:ext uri="{FF2B5EF4-FFF2-40B4-BE49-F238E27FC236}">
                  <a16:creationId xmlns:a16="http://schemas.microsoft.com/office/drawing/2014/main" id="{74AEB45E-B965-46A0-8557-C646B5011B9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867015" y="-1"/>
              <a:ext cx="5324985" cy="3251912"/>
            </a:xfrm>
            <a:custGeom>
              <a:avLst/>
              <a:gdLst>
                <a:gd name="connsiteX0" fmla="*/ 0 w 5324985"/>
                <a:gd name="connsiteY0" fmla="*/ 0 h 3251912"/>
                <a:gd name="connsiteX1" fmla="*/ 36826 w 5324985"/>
                <a:gd name="connsiteY1" fmla="*/ 0 h 3251912"/>
                <a:gd name="connsiteX2" fmla="*/ 45003 w 5324985"/>
                <a:gd name="connsiteY2" fmla="*/ 152909 h 3251912"/>
                <a:gd name="connsiteX3" fmla="*/ 68956 w 5324985"/>
                <a:gd name="connsiteY3" fmla="*/ 308600 h 3251912"/>
                <a:gd name="connsiteX4" fmla="*/ 167774 w 5324985"/>
                <a:gd name="connsiteY4" fmla="*/ 607968 h 3251912"/>
                <a:gd name="connsiteX5" fmla="*/ 201857 w 5324985"/>
                <a:gd name="connsiteY5" fmla="*/ 679539 h 3251912"/>
                <a:gd name="connsiteX6" fmla="*/ 239741 w 5324985"/>
                <a:gd name="connsiteY6" fmla="*/ 749488 h 3251912"/>
                <a:gd name="connsiteX7" fmla="*/ 323724 w 5324985"/>
                <a:gd name="connsiteY7" fmla="*/ 885101 h 3251912"/>
                <a:gd name="connsiteX8" fmla="*/ 416412 w 5324985"/>
                <a:gd name="connsiteY8" fmla="*/ 1016081 h 3251912"/>
                <a:gd name="connsiteX9" fmla="*/ 515719 w 5324985"/>
                <a:gd name="connsiteY9" fmla="*/ 1143356 h 3251912"/>
                <a:gd name="connsiteX10" fmla="*/ 722427 w 5324985"/>
                <a:gd name="connsiteY10" fmla="*/ 1395127 h 3251912"/>
                <a:gd name="connsiteX11" fmla="*/ 825780 w 5324985"/>
                <a:gd name="connsiteY11" fmla="*/ 1522749 h 3251912"/>
                <a:gd name="connsiteX12" fmla="*/ 926314 w 5324985"/>
                <a:gd name="connsiteY12" fmla="*/ 1651992 h 3251912"/>
                <a:gd name="connsiteX13" fmla="*/ 1026848 w 5324985"/>
                <a:gd name="connsiteY13" fmla="*/ 1776836 h 3251912"/>
                <a:gd name="connsiteX14" fmla="*/ 1131918 w 5324985"/>
                <a:gd name="connsiteY14" fmla="*/ 1897393 h 3251912"/>
                <a:gd name="connsiteX15" fmla="*/ 1354688 w 5324985"/>
                <a:gd name="connsiteY15" fmla="*/ 2124728 h 3251912"/>
                <a:gd name="connsiteX16" fmla="*/ 1855027 w 5324985"/>
                <a:gd name="connsiteY16" fmla="*/ 2504236 h 3251912"/>
                <a:gd name="connsiteX17" fmla="*/ 2131618 w 5324985"/>
                <a:gd name="connsiteY17" fmla="*/ 2646913 h 3251912"/>
                <a:gd name="connsiteX18" fmla="*/ 2423534 w 5324985"/>
                <a:gd name="connsiteY18" fmla="*/ 2754732 h 3251912"/>
                <a:gd name="connsiteX19" fmla="*/ 2727588 w 5324985"/>
                <a:gd name="connsiteY19" fmla="*/ 2829197 h 3251912"/>
                <a:gd name="connsiteX20" fmla="*/ 3041083 w 5324985"/>
                <a:gd name="connsiteY20" fmla="*/ 2870890 h 3251912"/>
                <a:gd name="connsiteX21" fmla="*/ 3360340 w 5324985"/>
                <a:gd name="connsiteY21" fmla="*/ 2883976 h 3251912"/>
                <a:gd name="connsiteX22" fmla="*/ 3439663 w 5324985"/>
                <a:gd name="connsiteY22" fmla="*/ 2883396 h 3251912"/>
                <a:gd name="connsiteX23" fmla="*/ 3478529 w 5324985"/>
                <a:gd name="connsiteY23" fmla="*/ 2882471 h 3251912"/>
                <a:gd name="connsiteX24" fmla="*/ 3517271 w 5324985"/>
                <a:gd name="connsiteY24" fmla="*/ 2880616 h 3251912"/>
                <a:gd name="connsiteX25" fmla="*/ 3671260 w 5324985"/>
                <a:gd name="connsiteY25" fmla="*/ 2867878 h 3251912"/>
                <a:gd name="connsiteX26" fmla="*/ 4265268 w 5324985"/>
                <a:gd name="connsiteY26" fmla="*/ 2716283 h 3251912"/>
                <a:gd name="connsiteX27" fmla="*/ 4546395 w 5324985"/>
                <a:gd name="connsiteY27" fmla="*/ 2584724 h 3251912"/>
                <a:gd name="connsiteX28" fmla="*/ 4817837 w 5324985"/>
                <a:gd name="connsiteY28" fmla="*/ 2424674 h 3251912"/>
                <a:gd name="connsiteX29" fmla="*/ 5081677 w 5324985"/>
                <a:gd name="connsiteY29" fmla="*/ 2243548 h 3251912"/>
                <a:gd name="connsiteX30" fmla="*/ 5211881 w 5324985"/>
                <a:gd name="connsiteY30" fmla="*/ 2147658 h 3251912"/>
                <a:gd name="connsiteX31" fmla="*/ 5324985 w 5324985"/>
                <a:gd name="connsiteY31" fmla="*/ 2062128 h 3251912"/>
                <a:gd name="connsiteX32" fmla="*/ 5324985 w 5324985"/>
                <a:gd name="connsiteY32" fmla="*/ 2514993 h 3251912"/>
                <a:gd name="connsiteX33" fmla="*/ 5314867 w 5324985"/>
                <a:gd name="connsiteY33" fmla="*/ 2522881 h 3251912"/>
                <a:gd name="connsiteX34" fmla="*/ 5038276 w 5324985"/>
                <a:gd name="connsiteY34" fmla="*/ 2722421 h 3251912"/>
                <a:gd name="connsiteX35" fmla="*/ 4741701 w 5324985"/>
                <a:gd name="connsiteY35" fmla="*/ 2904937 h 3251912"/>
                <a:gd name="connsiteX36" fmla="*/ 4420728 w 5324985"/>
                <a:gd name="connsiteY36" fmla="*/ 3058848 h 3251912"/>
                <a:gd name="connsiteX37" fmla="*/ 3717481 w 5324985"/>
                <a:gd name="connsiteY37" fmla="*/ 3237079 h 3251912"/>
                <a:gd name="connsiteX38" fmla="*/ 3535661 w 5324985"/>
                <a:gd name="connsiteY38" fmla="*/ 3249934 h 3251912"/>
                <a:gd name="connsiteX39" fmla="*/ 3490175 w 5324985"/>
                <a:gd name="connsiteY39" fmla="*/ 3251555 h 3251912"/>
                <a:gd name="connsiteX40" fmla="*/ 3444813 w 5324985"/>
                <a:gd name="connsiteY40" fmla="*/ 3251787 h 3251912"/>
                <a:gd name="connsiteX41" fmla="*/ 3355681 w 5324985"/>
                <a:gd name="connsiteY41" fmla="*/ 3250745 h 3251912"/>
                <a:gd name="connsiteX42" fmla="*/ 3179011 w 5324985"/>
                <a:gd name="connsiteY42" fmla="*/ 3243795 h 3251912"/>
                <a:gd name="connsiteX43" fmla="*/ 3002217 w 5324985"/>
                <a:gd name="connsiteY43" fmla="*/ 3227814 h 3251912"/>
                <a:gd name="connsiteX44" fmla="*/ 2650103 w 5324985"/>
                <a:gd name="connsiteY44" fmla="*/ 3170836 h 3251912"/>
                <a:gd name="connsiteX45" fmla="*/ 2305836 w 5324985"/>
                <a:gd name="connsiteY45" fmla="*/ 3072514 h 3251912"/>
                <a:gd name="connsiteX46" fmla="*/ 1978611 w 5324985"/>
                <a:gd name="connsiteY46" fmla="*/ 2929952 h 3251912"/>
                <a:gd name="connsiteX47" fmla="*/ 1678235 w 5324985"/>
                <a:gd name="connsiteY47" fmla="*/ 2744424 h 3251912"/>
                <a:gd name="connsiteX48" fmla="*/ 1175688 w 5324985"/>
                <a:gd name="connsiteY48" fmla="*/ 2277018 h 3251912"/>
                <a:gd name="connsiteX49" fmla="*/ 971310 w 5324985"/>
                <a:gd name="connsiteY49" fmla="*/ 2012044 h 3251912"/>
                <a:gd name="connsiteX50" fmla="*/ 790717 w 5324985"/>
                <a:gd name="connsiteY50" fmla="*/ 1735723 h 3251912"/>
                <a:gd name="connsiteX51" fmla="*/ 706488 w 5324985"/>
                <a:gd name="connsiteY51" fmla="*/ 1598604 h 3251912"/>
                <a:gd name="connsiteX52" fmla="*/ 618951 w 5324985"/>
                <a:gd name="connsiteY52" fmla="*/ 1463802 h 3251912"/>
                <a:gd name="connsiteX53" fmla="*/ 436273 w 5324985"/>
                <a:gd name="connsiteY53" fmla="*/ 1195355 h 3251912"/>
                <a:gd name="connsiteX54" fmla="*/ 346896 w 5324985"/>
                <a:gd name="connsiteY54" fmla="*/ 1058816 h 3251912"/>
                <a:gd name="connsiteX55" fmla="*/ 261809 w 5324985"/>
                <a:gd name="connsiteY55" fmla="*/ 919264 h 3251912"/>
                <a:gd name="connsiteX56" fmla="*/ 118487 w 5324985"/>
                <a:gd name="connsiteY56" fmla="*/ 626498 h 3251912"/>
                <a:gd name="connsiteX57" fmla="*/ 28130 w 5324985"/>
                <a:gd name="connsiteY57" fmla="*/ 315781 h 3251912"/>
                <a:gd name="connsiteX58" fmla="*/ 6751 w 5324985"/>
                <a:gd name="connsiteY58" fmla="*/ 156195 h 32519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Lst>
              <a:rect l="l" t="t" r="r" b="b"/>
              <a:pathLst>
                <a:path w="5324985" h="3251912">
                  <a:moveTo>
                    <a:pt x="0" y="0"/>
                  </a:moveTo>
                  <a:lnTo>
                    <a:pt x="36826" y="0"/>
                  </a:lnTo>
                  <a:lnTo>
                    <a:pt x="45003" y="152909"/>
                  </a:lnTo>
                  <a:cubicBezTo>
                    <a:pt x="50351" y="205154"/>
                    <a:pt x="58290" y="257123"/>
                    <a:pt x="68956" y="308600"/>
                  </a:cubicBezTo>
                  <a:cubicBezTo>
                    <a:pt x="91393" y="411324"/>
                    <a:pt x="123882" y="511847"/>
                    <a:pt x="167774" y="607968"/>
                  </a:cubicBezTo>
                  <a:cubicBezTo>
                    <a:pt x="178195" y="632173"/>
                    <a:pt x="190333" y="655798"/>
                    <a:pt x="201857" y="679539"/>
                  </a:cubicBezTo>
                  <a:cubicBezTo>
                    <a:pt x="214363" y="702933"/>
                    <a:pt x="226255" y="726557"/>
                    <a:pt x="239741" y="749488"/>
                  </a:cubicBezTo>
                  <a:cubicBezTo>
                    <a:pt x="265488" y="795812"/>
                    <a:pt x="294176" y="840746"/>
                    <a:pt x="323724" y="885101"/>
                  </a:cubicBezTo>
                  <a:cubicBezTo>
                    <a:pt x="353149" y="929572"/>
                    <a:pt x="384657" y="972885"/>
                    <a:pt x="416412" y="1016081"/>
                  </a:cubicBezTo>
                  <a:cubicBezTo>
                    <a:pt x="448655" y="1058931"/>
                    <a:pt x="482127" y="1101202"/>
                    <a:pt x="515719" y="1143356"/>
                  </a:cubicBezTo>
                  <a:cubicBezTo>
                    <a:pt x="583027" y="1227782"/>
                    <a:pt x="653402" y="1310470"/>
                    <a:pt x="722427" y="1395127"/>
                  </a:cubicBezTo>
                  <a:cubicBezTo>
                    <a:pt x="757123" y="1437282"/>
                    <a:pt x="791697" y="1479783"/>
                    <a:pt x="825780" y="1522749"/>
                  </a:cubicBezTo>
                  <a:cubicBezTo>
                    <a:pt x="859742" y="1565367"/>
                    <a:pt x="893457" y="1610649"/>
                    <a:pt x="926314" y="1651992"/>
                  </a:cubicBezTo>
                  <a:cubicBezTo>
                    <a:pt x="958927" y="1694379"/>
                    <a:pt x="993132" y="1735492"/>
                    <a:pt x="1026848" y="1776836"/>
                  </a:cubicBezTo>
                  <a:cubicBezTo>
                    <a:pt x="1061545" y="1817485"/>
                    <a:pt x="1095996" y="1858133"/>
                    <a:pt x="1131918" y="1897393"/>
                  </a:cubicBezTo>
                  <a:cubicBezTo>
                    <a:pt x="1203273" y="1976376"/>
                    <a:pt x="1277447" y="2052463"/>
                    <a:pt x="1354688" y="2124728"/>
                  </a:cubicBezTo>
                  <a:cubicBezTo>
                    <a:pt x="1509411" y="2268911"/>
                    <a:pt x="1676396" y="2397575"/>
                    <a:pt x="1855027" y="2504236"/>
                  </a:cubicBezTo>
                  <a:cubicBezTo>
                    <a:pt x="1944528" y="2557277"/>
                    <a:pt x="2036357" y="2605917"/>
                    <a:pt x="2131618" y="2646913"/>
                  </a:cubicBezTo>
                  <a:cubicBezTo>
                    <a:pt x="2226267" y="2689068"/>
                    <a:pt x="2323981" y="2724622"/>
                    <a:pt x="2423534" y="2754732"/>
                  </a:cubicBezTo>
                  <a:cubicBezTo>
                    <a:pt x="2523087" y="2784958"/>
                    <a:pt x="2624602" y="2809394"/>
                    <a:pt x="2727588" y="2829197"/>
                  </a:cubicBezTo>
                  <a:cubicBezTo>
                    <a:pt x="2830698" y="2848653"/>
                    <a:pt x="2935522" y="2861971"/>
                    <a:pt x="3041083" y="2870890"/>
                  </a:cubicBezTo>
                  <a:cubicBezTo>
                    <a:pt x="3146644" y="2879922"/>
                    <a:pt x="3253307" y="2883860"/>
                    <a:pt x="3360340" y="2883976"/>
                  </a:cubicBezTo>
                  <a:cubicBezTo>
                    <a:pt x="3387067" y="2883976"/>
                    <a:pt x="3414162" y="2884439"/>
                    <a:pt x="3439663" y="2883396"/>
                  </a:cubicBezTo>
                  <a:lnTo>
                    <a:pt x="3478529" y="2882471"/>
                  </a:lnTo>
                  <a:lnTo>
                    <a:pt x="3517271" y="2880616"/>
                  </a:lnTo>
                  <a:cubicBezTo>
                    <a:pt x="3568887" y="2878417"/>
                    <a:pt x="3620257" y="2873552"/>
                    <a:pt x="3671260" y="2867878"/>
                  </a:cubicBezTo>
                  <a:cubicBezTo>
                    <a:pt x="3875515" y="2844253"/>
                    <a:pt x="4074253" y="2792486"/>
                    <a:pt x="4265268" y="2716283"/>
                  </a:cubicBezTo>
                  <a:cubicBezTo>
                    <a:pt x="4361020" y="2678529"/>
                    <a:pt x="4454444" y="2633710"/>
                    <a:pt x="4546395" y="2584724"/>
                  </a:cubicBezTo>
                  <a:cubicBezTo>
                    <a:pt x="4638470" y="2535967"/>
                    <a:pt x="4728827" y="2481885"/>
                    <a:pt x="4817837" y="2424674"/>
                  </a:cubicBezTo>
                  <a:cubicBezTo>
                    <a:pt x="4906846" y="2367348"/>
                    <a:pt x="4994385" y="2306317"/>
                    <a:pt x="5081677" y="2243548"/>
                  </a:cubicBezTo>
                  <a:cubicBezTo>
                    <a:pt x="5125201" y="2212164"/>
                    <a:pt x="5168603" y="2179969"/>
                    <a:pt x="5211881" y="2147658"/>
                  </a:cubicBezTo>
                  <a:lnTo>
                    <a:pt x="5324985" y="2062128"/>
                  </a:lnTo>
                  <a:lnTo>
                    <a:pt x="5324985" y="2514993"/>
                  </a:lnTo>
                  <a:lnTo>
                    <a:pt x="5314867" y="2522881"/>
                  </a:lnTo>
                  <a:cubicBezTo>
                    <a:pt x="5225490" y="2591325"/>
                    <a:pt x="5133783" y="2658379"/>
                    <a:pt x="5038276" y="2722421"/>
                  </a:cubicBezTo>
                  <a:cubicBezTo>
                    <a:pt x="4942892" y="2786348"/>
                    <a:pt x="4844810" y="2848422"/>
                    <a:pt x="4741701" y="2904937"/>
                  </a:cubicBezTo>
                  <a:cubicBezTo>
                    <a:pt x="4638592" y="2961337"/>
                    <a:pt x="4531929" y="3013683"/>
                    <a:pt x="4420728" y="3058848"/>
                  </a:cubicBezTo>
                  <a:cubicBezTo>
                    <a:pt x="4199063" y="3150338"/>
                    <a:pt x="3959621" y="3211485"/>
                    <a:pt x="3717481" y="3237079"/>
                  </a:cubicBezTo>
                  <a:cubicBezTo>
                    <a:pt x="3656914" y="3243101"/>
                    <a:pt x="3596227" y="3247966"/>
                    <a:pt x="3535661" y="3249934"/>
                  </a:cubicBezTo>
                  <a:lnTo>
                    <a:pt x="3490175" y="3251555"/>
                  </a:lnTo>
                  <a:lnTo>
                    <a:pt x="3444813" y="3251787"/>
                  </a:lnTo>
                  <a:cubicBezTo>
                    <a:pt x="3414162" y="3252250"/>
                    <a:pt x="3385105" y="3251324"/>
                    <a:pt x="3355681" y="3250745"/>
                  </a:cubicBezTo>
                  <a:cubicBezTo>
                    <a:pt x="3296954" y="3250050"/>
                    <a:pt x="3237860" y="3246692"/>
                    <a:pt x="3179011" y="3243795"/>
                  </a:cubicBezTo>
                  <a:cubicBezTo>
                    <a:pt x="3120039" y="3239164"/>
                    <a:pt x="3061067" y="3234878"/>
                    <a:pt x="3002217" y="3227814"/>
                  </a:cubicBezTo>
                  <a:cubicBezTo>
                    <a:pt x="2884397" y="3214496"/>
                    <a:pt x="2766699" y="3196314"/>
                    <a:pt x="2650103" y="3170836"/>
                  </a:cubicBezTo>
                  <a:cubicBezTo>
                    <a:pt x="2533510" y="3145358"/>
                    <a:pt x="2418263" y="3112583"/>
                    <a:pt x="2305836" y="3072514"/>
                  </a:cubicBezTo>
                  <a:cubicBezTo>
                    <a:pt x="2193410" y="3032328"/>
                    <a:pt x="2083926" y="2984383"/>
                    <a:pt x="1978611" y="2929952"/>
                  </a:cubicBezTo>
                  <a:cubicBezTo>
                    <a:pt x="1873663" y="2874711"/>
                    <a:pt x="1772884" y="2812985"/>
                    <a:pt x="1678235" y="2744424"/>
                  </a:cubicBezTo>
                  <a:cubicBezTo>
                    <a:pt x="1488201" y="2608001"/>
                    <a:pt x="1321708" y="2448068"/>
                    <a:pt x="1175688" y="2277018"/>
                  </a:cubicBezTo>
                  <a:cubicBezTo>
                    <a:pt x="1102985" y="2191086"/>
                    <a:pt x="1035309" y="2102377"/>
                    <a:pt x="971310" y="2012044"/>
                  </a:cubicBezTo>
                  <a:cubicBezTo>
                    <a:pt x="907188" y="1921714"/>
                    <a:pt x="847358" y="1829413"/>
                    <a:pt x="790717" y="1735723"/>
                  </a:cubicBezTo>
                  <a:cubicBezTo>
                    <a:pt x="761782" y="1688357"/>
                    <a:pt x="735300" y="1644002"/>
                    <a:pt x="706488" y="1598604"/>
                  </a:cubicBezTo>
                  <a:cubicBezTo>
                    <a:pt x="677922" y="1553555"/>
                    <a:pt x="648866" y="1508505"/>
                    <a:pt x="618951" y="1463802"/>
                  </a:cubicBezTo>
                  <a:lnTo>
                    <a:pt x="436273" y="1195355"/>
                  </a:lnTo>
                  <a:cubicBezTo>
                    <a:pt x="405990" y="1150189"/>
                    <a:pt x="376075" y="1104792"/>
                    <a:pt x="346896" y="1058816"/>
                  </a:cubicBezTo>
                  <a:cubicBezTo>
                    <a:pt x="317716" y="1012838"/>
                    <a:pt x="288782" y="966747"/>
                    <a:pt x="261809" y="919264"/>
                  </a:cubicBezTo>
                  <a:cubicBezTo>
                    <a:pt x="207742" y="824764"/>
                    <a:pt x="158088" y="727485"/>
                    <a:pt x="118487" y="626498"/>
                  </a:cubicBezTo>
                  <a:cubicBezTo>
                    <a:pt x="78151" y="525859"/>
                    <a:pt x="48237" y="421515"/>
                    <a:pt x="28130" y="315781"/>
                  </a:cubicBezTo>
                  <a:cubicBezTo>
                    <a:pt x="18506" y="262914"/>
                    <a:pt x="11425" y="209642"/>
                    <a:pt x="6751" y="156195"/>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921A22C7-11AD-44B0-9BF7-6E3A458215D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916467" y="-1"/>
              <a:ext cx="5275533" cy="2980757"/>
            </a:xfrm>
            <a:custGeom>
              <a:avLst/>
              <a:gdLst>
                <a:gd name="connsiteX0" fmla="*/ 0 w 5275533"/>
                <a:gd name="connsiteY0" fmla="*/ 0 h 2980757"/>
                <a:gd name="connsiteX1" fmla="*/ 201166 w 5275533"/>
                <a:gd name="connsiteY1" fmla="*/ 0 h 2980757"/>
                <a:gd name="connsiteX2" fmla="*/ 206734 w 5275533"/>
                <a:gd name="connsiteY2" fmla="*/ 89286 h 2980757"/>
                <a:gd name="connsiteX3" fmla="*/ 232051 w 5275533"/>
                <a:gd name="connsiteY3" fmla="*/ 226897 h 2980757"/>
                <a:gd name="connsiteX4" fmla="*/ 332707 w 5275533"/>
                <a:gd name="connsiteY4" fmla="*/ 487120 h 2980757"/>
                <a:gd name="connsiteX5" fmla="*/ 402959 w 5275533"/>
                <a:gd name="connsiteY5" fmla="*/ 609647 h 2980757"/>
                <a:gd name="connsiteX6" fmla="*/ 483631 w 5275533"/>
                <a:gd name="connsiteY6" fmla="*/ 728236 h 2980757"/>
                <a:gd name="connsiteX7" fmla="*/ 669986 w 5275533"/>
                <a:gd name="connsiteY7" fmla="*/ 957424 h 2980757"/>
                <a:gd name="connsiteX8" fmla="*/ 871667 w 5275533"/>
                <a:gd name="connsiteY8" fmla="*/ 1188348 h 2980757"/>
                <a:gd name="connsiteX9" fmla="*/ 971956 w 5275533"/>
                <a:gd name="connsiteY9" fmla="*/ 1308905 h 2980757"/>
                <a:gd name="connsiteX10" fmla="*/ 1020139 w 5275533"/>
                <a:gd name="connsiteY10" fmla="*/ 1368084 h 2980757"/>
                <a:gd name="connsiteX11" fmla="*/ 1067340 w 5275533"/>
                <a:gd name="connsiteY11" fmla="*/ 1424715 h 2980757"/>
                <a:gd name="connsiteX12" fmla="*/ 1472909 w 5275533"/>
                <a:gd name="connsiteY12" fmla="*/ 1843252 h 2980757"/>
                <a:gd name="connsiteX13" fmla="*/ 1688567 w 5275533"/>
                <a:gd name="connsiteY13" fmla="*/ 2031559 h 2980757"/>
                <a:gd name="connsiteX14" fmla="*/ 1914401 w 5275533"/>
                <a:gd name="connsiteY14" fmla="*/ 2205156 h 2980757"/>
                <a:gd name="connsiteX15" fmla="*/ 2418909 w 5275533"/>
                <a:gd name="connsiteY15" fmla="*/ 2479741 h 2980757"/>
                <a:gd name="connsiteX16" fmla="*/ 2701141 w 5275533"/>
                <a:gd name="connsiteY16" fmla="*/ 2557333 h 2980757"/>
                <a:gd name="connsiteX17" fmla="*/ 2773475 w 5275533"/>
                <a:gd name="connsiteY17" fmla="*/ 2570999 h 2980757"/>
                <a:gd name="connsiteX18" fmla="*/ 2846424 w 5275533"/>
                <a:gd name="connsiteY18" fmla="*/ 2582465 h 2980757"/>
                <a:gd name="connsiteX19" fmla="*/ 2993669 w 5275533"/>
                <a:gd name="connsiteY19" fmla="*/ 2598909 h 2980757"/>
                <a:gd name="connsiteX20" fmla="*/ 3067721 w 5275533"/>
                <a:gd name="connsiteY20" fmla="*/ 2604237 h 2980757"/>
                <a:gd name="connsiteX21" fmla="*/ 3142019 w 5275533"/>
                <a:gd name="connsiteY21" fmla="*/ 2607943 h 2980757"/>
                <a:gd name="connsiteX22" fmla="*/ 3216561 w 5275533"/>
                <a:gd name="connsiteY22" fmla="*/ 2609564 h 2980757"/>
                <a:gd name="connsiteX23" fmla="*/ 3291225 w 5275533"/>
                <a:gd name="connsiteY23" fmla="*/ 2609217 h 2980757"/>
                <a:gd name="connsiteX24" fmla="*/ 3328619 w 5275533"/>
                <a:gd name="connsiteY24" fmla="*/ 2608869 h 2980757"/>
                <a:gd name="connsiteX25" fmla="*/ 3364665 w 5275533"/>
                <a:gd name="connsiteY25" fmla="*/ 2607363 h 2980757"/>
                <a:gd name="connsiteX26" fmla="*/ 3400587 w 5275533"/>
                <a:gd name="connsiteY26" fmla="*/ 2605627 h 2980757"/>
                <a:gd name="connsiteX27" fmla="*/ 3436387 w 5275533"/>
                <a:gd name="connsiteY27" fmla="*/ 2602847 h 2980757"/>
                <a:gd name="connsiteX28" fmla="*/ 3578361 w 5275533"/>
                <a:gd name="connsiteY28" fmla="*/ 2586286 h 2980757"/>
                <a:gd name="connsiteX29" fmla="*/ 4119159 w 5275533"/>
                <a:gd name="connsiteY29" fmla="*/ 2418594 h 2980757"/>
                <a:gd name="connsiteX30" fmla="*/ 4618765 w 5275533"/>
                <a:gd name="connsiteY30" fmla="*/ 2124668 h 2980757"/>
                <a:gd name="connsiteX31" fmla="*/ 4739895 w 5275533"/>
                <a:gd name="connsiteY31" fmla="*/ 2038275 h 2980757"/>
                <a:gd name="connsiteX32" fmla="*/ 4861027 w 5275533"/>
                <a:gd name="connsiteY32" fmla="*/ 1948986 h 2980757"/>
                <a:gd name="connsiteX33" fmla="*/ 5106354 w 5275533"/>
                <a:gd name="connsiteY33" fmla="*/ 1763690 h 2980757"/>
                <a:gd name="connsiteX34" fmla="*/ 5275533 w 5275533"/>
                <a:gd name="connsiteY34" fmla="*/ 1641017 h 2980757"/>
                <a:gd name="connsiteX35" fmla="*/ 5275533 w 5275533"/>
                <a:gd name="connsiteY35" fmla="*/ 2257481 h 2980757"/>
                <a:gd name="connsiteX36" fmla="*/ 5168881 w 5275533"/>
                <a:gd name="connsiteY36" fmla="*/ 2332084 h 2980757"/>
                <a:gd name="connsiteX37" fmla="*/ 5036225 w 5275533"/>
                <a:gd name="connsiteY37" fmla="*/ 2421489 h 2980757"/>
                <a:gd name="connsiteX38" fmla="*/ 4899401 w 5275533"/>
                <a:gd name="connsiteY38" fmla="*/ 2508347 h 2980757"/>
                <a:gd name="connsiteX39" fmla="*/ 4612145 w 5275533"/>
                <a:gd name="connsiteY39" fmla="*/ 2671407 h 2980757"/>
                <a:gd name="connsiteX40" fmla="*/ 4303187 w 5275533"/>
                <a:gd name="connsiteY40" fmla="*/ 2810030 h 2980757"/>
                <a:gd name="connsiteX41" fmla="*/ 3630835 w 5275533"/>
                <a:gd name="connsiteY41" fmla="*/ 2969500 h 2980757"/>
                <a:gd name="connsiteX42" fmla="*/ 3457719 w 5275533"/>
                <a:gd name="connsiteY42" fmla="*/ 2979808 h 2980757"/>
                <a:gd name="connsiteX43" fmla="*/ 3414441 w 5275533"/>
                <a:gd name="connsiteY43" fmla="*/ 2980733 h 2980757"/>
                <a:gd name="connsiteX44" fmla="*/ 3371285 w 5275533"/>
                <a:gd name="connsiteY44" fmla="*/ 2980502 h 2980757"/>
                <a:gd name="connsiteX45" fmla="*/ 3328252 w 5275533"/>
                <a:gd name="connsiteY45" fmla="*/ 2980039 h 2980757"/>
                <a:gd name="connsiteX46" fmla="*/ 3286445 w 5275533"/>
                <a:gd name="connsiteY46" fmla="*/ 2978534 h 2980757"/>
                <a:gd name="connsiteX47" fmla="*/ 2952475 w 5275533"/>
                <a:gd name="connsiteY47" fmla="*/ 2953402 h 2980757"/>
                <a:gd name="connsiteX48" fmla="*/ 2620591 w 5275533"/>
                <a:gd name="connsiteY48" fmla="*/ 2898046 h 2980757"/>
                <a:gd name="connsiteX49" fmla="*/ 2294591 w 5275533"/>
                <a:gd name="connsiteY49" fmla="*/ 2811305 h 2980757"/>
                <a:gd name="connsiteX50" fmla="*/ 1670544 w 5275533"/>
                <a:gd name="connsiteY50" fmla="*/ 2550501 h 2980757"/>
                <a:gd name="connsiteX51" fmla="*/ 1144703 w 5275533"/>
                <a:gd name="connsiteY51" fmla="*/ 2144472 h 2980757"/>
                <a:gd name="connsiteX52" fmla="*/ 931497 w 5275533"/>
                <a:gd name="connsiteY52" fmla="*/ 1900114 h 2980757"/>
                <a:gd name="connsiteX53" fmla="*/ 745265 w 5275533"/>
                <a:gd name="connsiteY53" fmla="*/ 1641395 h 2980757"/>
                <a:gd name="connsiteX54" fmla="*/ 701741 w 5275533"/>
                <a:gd name="connsiteY54" fmla="*/ 1575500 h 2980757"/>
                <a:gd name="connsiteX55" fmla="*/ 660178 w 5275533"/>
                <a:gd name="connsiteY55" fmla="*/ 1511573 h 2980757"/>
                <a:gd name="connsiteX56" fmla="*/ 578158 w 5275533"/>
                <a:gd name="connsiteY56" fmla="*/ 1387656 h 2980757"/>
                <a:gd name="connsiteX57" fmla="*/ 408230 w 5275533"/>
                <a:gd name="connsiteY57" fmla="*/ 1134497 h 2980757"/>
                <a:gd name="connsiteX58" fmla="*/ 242349 w 5275533"/>
                <a:gd name="connsiteY58" fmla="*/ 866860 h 2980757"/>
                <a:gd name="connsiteX59" fmla="*/ 167562 w 5275533"/>
                <a:gd name="connsiteY59" fmla="*/ 724994 h 2980757"/>
                <a:gd name="connsiteX60" fmla="*/ 104054 w 5275533"/>
                <a:gd name="connsiteY60" fmla="*/ 576525 h 2980757"/>
                <a:gd name="connsiteX61" fmla="*/ 55381 w 5275533"/>
                <a:gd name="connsiteY61" fmla="*/ 422499 h 2980757"/>
                <a:gd name="connsiteX62" fmla="*/ 37236 w 5275533"/>
                <a:gd name="connsiteY62" fmla="*/ 343980 h 2980757"/>
                <a:gd name="connsiteX63" fmla="*/ 29267 w 5275533"/>
                <a:gd name="connsiteY63" fmla="*/ 304604 h 2980757"/>
                <a:gd name="connsiteX64" fmla="*/ 22646 w 5275533"/>
                <a:gd name="connsiteY64" fmla="*/ 265113 h 2980757"/>
                <a:gd name="connsiteX65" fmla="*/ 3903 w 5275533"/>
                <a:gd name="connsiteY65" fmla="*/ 106787 h 29807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Lst>
              <a:rect l="l" t="t" r="r" b="b"/>
              <a:pathLst>
                <a:path w="5275533" h="2980757">
                  <a:moveTo>
                    <a:pt x="0" y="0"/>
                  </a:moveTo>
                  <a:lnTo>
                    <a:pt x="201166" y="0"/>
                  </a:lnTo>
                  <a:lnTo>
                    <a:pt x="206734" y="89286"/>
                  </a:lnTo>
                  <a:cubicBezTo>
                    <a:pt x="212220" y="135755"/>
                    <a:pt x="220465" y="181731"/>
                    <a:pt x="232051" y="226897"/>
                  </a:cubicBezTo>
                  <a:cubicBezTo>
                    <a:pt x="254855" y="317344"/>
                    <a:pt x="290287" y="403854"/>
                    <a:pt x="332707" y="487120"/>
                  </a:cubicBezTo>
                  <a:cubicBezTo>
                    <a:pt x="354163" y="528696"/>
                    <a:pt x="377948" y="569461"/>
                    <a:pt x="402959" y="609647"/>
                  </a:cubicBezTo>
                  <a:cubicBezTo>
                    <a:pt x="428337" y="649717"/>
                    <a:pt x="455433" y="689209"/>
                    <a:pt x="483631" y="728236"/>
                  </a:cubicBezTo>
                  <a:cubicBezTo>
                    <a:pt x="540764" y="806061"/>
                    <a:pt x="604271" y="881569"/>
                    <a:pt x="669986" y="957424"/>
                  </a:cubicBezTo>
                  <a:cubicBezTo>
                    <a:pt x="735701" y="1033395"/>
                    <a:pt x="804359" y="1109366"/>
                    <a:pt x="871667" y="1188348"/>
                  </a:cubicBezTo>
                  <a:cubicBezTo>
                    <a:pt x="905383" y="1227723"/>
                    <a:pt x="938731" y="1268025"/>
                    <a:pt x="971956" y="1308905"/>
                  </a:cubicBezTo>
                  <a:lnTo>
                    <a:pt x="1020139" y="1368084"/>
                  </a:lnTo>
                  <a:cubicBezTo>
                    <a:pt x="1035954" y="1386962"/>
                    <a:pt x="1051035" y="1406302"/>
                    <a:pt x="1067340" y="1424715"/>
                  </a:cubicBezTo>
                  <a:cubicBezTo>
                    <a:pt x="1194602" y="1574573"/>
                    <a:pt x="1332652" y="1712503"/>
                    <a:pt x="1472909" y="1843252"/>
                  </a:cubicBezTo>
                  <a:cubicBezTo>
                    <a:pt x="1543406" y="1908337"/>
                    <a:pt x="1615128" y="1971221"/>
                    <a:pt x="1688567" y="2031559"/>
                  </a:cubicBezTo>
                  <a:cubicBezTo>
                    <a:pt x="1762006" y="2091895"/>
                    <a:pt x="1836793" y="2150263"/>
                    <a:pt x="1914401" y="2205156"/>
                  </a:cubicBezTo>
                  <a:cubicBezTo>
                    <a:pt x="2069003" y="2315176"/>
                    <a:pt x="2235742" y="2413498"/>
                    <a:pt x="2418909" y="2479741"/>
                  </a:cubicBezTo>
                  <a:cubicBezTo>
                    <a:pt x="2510249" y="2512863"/>
                    <a:pt x="2604898" y="2538225"/>
                    <a:pt x="2701141" y="2557333"/>
                  </a:cubicBezTo>
                  <a:cubicBezTo>
                    <a:pt x="2725293" y="2561850"/>
                    <a:pt x="2749201" y="2567062"/>
                    <a:pt x="2773475" y="2570999"/>
                  </a:cubicBezTo>
                  <a:lnTo>
                    <a:pt x="2846424" y="2582465"/>
                  </a:lnTo>
                  <a:cubicBezTo>
                    <a:pt x="2895343" y="2588602"/>
                    <a:pt x="2944261" y="2595088"/>
                    <a:pt x="2993669" y="2598909"/>
                  </a:cubicBezTo>
                  <a:cubicBezTo>
                    <a:pt x="3018313" y="2601110"/>
                    <a:pt x="3042956" y="2603195"/>
                    <a:pt x="3067721" y="2604237"/>
                  </a:cubicBezTo>
                  <a:cubicBezTo>
                    <a:pt x="3092487" y="2605394"/>
                    <a:pt x="3117130" y="2607247"/>
                    <a:pt x="3142019" y="2607943"/>
                  </a:cubicBezTo>
                  <a:lnTo>
                    <a:pt x="3216561" y="2609564"/>
                  </a:lnTo>
                  <a:cubicBezTo>
                    <a:pt x="3241326" y="2610142"/>
                    <a:pt x="3266337" y="2609333"/>
                    <a:pt x="3291225" y="2609217"/>
                  </a:cubicBezTo>
                  <a:lnTo>
                    <a:pt x="3328619" y="2608869"/>
                  </a:lnTo>
                  <a:cubicBezTo>
                    <a:pt x="3340757" y="2608522"/>
                    <a:pt x="3352649" y="2607827"/>
                    <a:pt x="3364665" y="2607363"/>
                  </a:cubicBezTo>
                  <a:cubicBezTo>
                    <a:pt x="3376679" y="2606784"/>
                    <a:pt x="3388695" y="2606438"/>
                    <a:pt x="3400587" y="2605627"/>
                  </a:cubicBezTo>
                  <a:lnTo>
                    <a:pt x="3436387" y="2602847"/>
                  </a:lnTo>
                  <a:cubicBezTo>
                    <a:pt x="3484079" y="2599257"/>
                    <a:pt x="3531404" y="2593235"/>
                    <a:pt x="3578361" y="2586286"/>
                  </a:cubicBezTo>
                  <a:cubicBezTo>
                    <a:pt x="3766310" y="2556871"/>
                    <a:pt x="3947025" y="2499314"/>
                    <a:pt x="4119159" y="2418594"/>
                  </a:cubicBezTo>
                  <a:cubicBezTo>
                    <a:pt x="4291907" y="2338801"/>
                    <a:pt x="4456317" y="2236657"/>
                    <a:pt x="4618765" y="2124668"/>
                  </a:cubicBezTo>
                  <a:cubicBezTo>
                    <a:pt x="4659346" y="2096759"/>
                    <a:pt x="4699682" y="2067575"/>
                    <a:pt x="4739895" y="2038275"/>
                  </a:cubicBezTo>
                  <a:cubicBezTo>
                    <a:pt x="4780355" y="2008976"/>
                    <a:pt x="4820691" y="1979212"/>
                    <a:pt x="4861027" y="1948986"/>
                  </a:cubicBezTo>
                  <a:lnTo>
                    <a:pt x="5106354" y="1763690"/>
                  </a:lnTo>
                  <a:lnTo>
                    <a:pt x="5275533" y="1641017"/>
                  </a:lnTo>
                  <a:lnTo>
                    <a:pt x="5275533" y="2257481"/>
                  </a:lnTo>
                  <a:lnTo>
                    <a:pt x="5168881" y="2332084"/>
                  </a:lnTo>
                  <a:cubicBezTo>
                    <a:pt x="5125235" y="2362079"/>
                    <a:pt x="5081099" y="2391958"/>
                    <a:pt x="5036225" y="2421489"/>
                  </a:cubicBezTo>
                  <a:cubicBezTo>
                    <a:pt x="4991231" y="2450790"/>
                    <a:pt x="4945867" y="2479857"/>
                    <a:pt x="4899401" y="2508347"/>
                  </a:cubicBezTo>
                  <a:cubicBezTo>
                    <a:pt x="4806959" y="2565440"/>
                    <a:pt x="4711574" y="2620798"/>
                    <a:pt x="4612145" y="2671407"/>
                  </a:cubicBezTo>
                  <a:cubicBezTo>
                    <a:pt x="4512836" y="2722247"/>
                    <a:pt x="4410095" y="2769496"/>
                    <a:pt x="4303187" y="2810030"/>
                  </a:cubicBezTo>
                  <a:cubicBezTo>
                    <a:pt x="4090349" y="2892256"/>
                    <a:pt x="3861694" y="2947728"/>
                    <a:pt x="3630835" y="2969500"/>
                  </a:cubicBezTo>
                  <a:cubicBezTo>
                    <a:pt x="3573089" y="2974712"/>
                    <a:pt x="3515343" y="2978649"/>
                    <a:pt x="3457719" y="2979808"/>
                  </a:cubicBezTo>
                  <a:lnTo>
                    <a:pt x="3414441" y="2980733"/>
                  </a:lnTo>
                  <a:cubicBezTo>
                    <a:pt x="3400097" y="2980850"/>
                    <a:pt x="3385630" y="2980502"/>
                    <a:pt x="3371285" y="2980502"/>
                  </a:cubicBezTo>
                  <a:lnTo>
                    <a:pt x="3328252" y="2980039"/>
                  </a:lnTo>
                  <a:lnTo>
                    <a:pt x="3286445" y="2978534"/>
                  </a:lnTo>
                  <a:cubicBezTo>
                    <a:pt x="3175121" y="2975174"/>
                    <a:pt x="3063553" y="2966837"/>
                    <a:pt x="2952475" y="2953402"/>
                  </a:cubicBezTo>
                  <a:cubicBezTo>
                    <a:pt x="2841275" y="2940664"/>
                    <a:pt x="2730319" y="2922365"/>
                    <a:pt x="2620591" y="2898046"/>
                  </a:cubicBezTo>
                  <a:cubicBezTo>
                    <a:pt x="2510984" y="2873494"/>
                    <a:pt x="2402235" y="2844426"/>
                    <a:pt x="2294591" y="2811305"/>
                  </a:cubicBezTo>
                  <a:cubicBezTo>
                    <a:pt x="2079669" y="2744483"/>
                    <a:pt x="1867198" y="2661331"/>
                    <a:pt x="1670544" y="2550501"/>
                  </a:cubicBezTo>
                  <a:cubicBezTo>
                    <a:pt x="1473767" y="2439903"/>
                    <a:pt x="1298079" y="2299657"/>
                    <a:pt x="1144703" y="2144472"/>
                  </a:cubicBezTo>
                  <a:cubicBezTo>
                    <a:pt x="1067586" y="2066996"/>
                    <a:pt x="997458" y="1984539"/>
                    <a:pt x="931497" y="1900114"/>
                  </a:cubicBezTo>
                  <a:cubicBezTo>
                    <a:pt x="865906" y="1815342"/>
                    <a:pt x="803500" y="1729295"/>
                    <a:pt x="745265" y="1641395"/>
                  </a:cubicBezTo>
                  <a:cubicBezTo>
                    <a:pt x="730307" y="1619623"/>
                    <a:pt x="716207" y="1597503"/>
                    <a:pt x="701741" y="1575500"/>
                  </a:cubicBezTo>
                  <a:lnTo>
                    <a:pt x="660178" y="1511573"/>
                  </a:lnTo>
                  <a:cubicBezTo>
                    <a:pt x="633574" y="1470229"/>
                    <a:pt x="605989" y="1429232"/>
                    <a:pt x="578158" y="1387656"/>
                  </a:cubicBezTo>
                  <a:lnTo>
                    <a:pt x="408230" y="1134497"/>
                  </a:lnTo>
                  <a:cubicBezTo>
                    <a:pt x="351220" y="1048219"/>
                    <a:pt x="294945" y="959392"/>
                    <a:pt x="242349" y="866860"/>
                  </a:cubicBezTo>
                  <a:cubicBezTo>
                    <a:pt x="216112" y="820536"/>
                    <a:pt x="190734" y="773402"/>
                    <a:pt x="167562" y="724994"/>
                  </a:cubicBezTo>
                  <a:cubicBezTo>
                    <a:pt x="144513" y="676469"/>
                    <a:pt x="123057" y="627019"/>
                    <a:pt x="104054" y="576525"/>
                  </a:cubicBezTo>
                  <a:cubicBezTo>
                    <a:pt x="85418" y="525917"/>
                    <a:pt x="68867" y="474613"/>
                    <a:pt x="55381" y="422499"/>
                  </a:cubicBezTo>
                  <a:cubicBezTo>
                    <a:pt x="49006" y="396442"/>
                    <a:pt x="42508" y="370269"/>
                    <a:pt x="37236" y="343980"/>
                  </a:cubicBezTo>
                  <a:lnTo>
                    <a:pt x="29267" y="304604"/>
                  </a:lnTo>
                  <a:lnTo>
                    <a:pt x="22646" y="265113"/>
                  </a:lnTo>
                  <a:cubicBezTo>
                    <a:pt x="14003" y="212420"/>
                    <a:pt x="7872" y="159582"/>
                    <a:pt x="3903" y="106787"/>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87049D82-B7F3-4192-8337-4BDB16955E9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921214" y="-1"/>
              <a:ext cx="5270786" cy="2927775"/>
            </a:xfrm>
            <a:custGeom>
              <a:avLst/>
              <a:gdLst>
                <a:gd name="connsiteX0" fmla="*/ 0 w 5270786"/>
                <a:gd name="connsiteY0" fmla="*/ 0 h 2927775"/>
                <a:gd name="connsiteX1" fmla="*/ 613805 w 5270786"/>
                <a:gd name="connsiteY1" fmla="*/ 0 h 2927775"/>
                <a:gd name="connsiteX2" fmla="*/ 618487 w 5270786"/>
                <a:gd name="connsiteY2" fmla="*/ 85404 h 2927775"/>
                <a:gd name="connsiteX3" fmla="*/ 1054084 w 5270786"/>
                <a:gd name="connsiteY3" fmla="*/ 895200 h 2927775"/>
                <a:gd name="connsiteX4" fmla="*/ 1276976 w 5270786"/>
                <a:gd name="connsiteY4" fmla="*/ 1191325 h 2927775"/>
                <a:gd name="connsiteX5" fmla="*/ 3368450 w 5270786"/>
                <a:gd name="connsiteY5" fmla="*/ 2348843 h 2927775"/>
                <a:gd name="connsiteX6" fmla="*/ 4956151 w 5270786"/>
                <a:gd name="connsiteY6" fmla="*/ 1636730 h 2927775"/>
                <a:gd name="connsiteX7" fmla="*/ 5149372 w 5270786"/>
                <a:gd name="connsiteY7" fmla="*/ 1495325 h 2927775"/>
                <a:gd name="connsiteX8" fmla="*/ 5270786 w 5270786"/>
                <a:gd name="connsiteY8" fmla="*/ 1406110 h 2927775"/>
                <a:gd name="connsiteX9" fmla="*/ 5270786 w 5270786"/>
                <a:gd name="connsiteY9" fmla="*/ 2138641 h 2927775"/>
                <a:gd name="connsiteX10" fmla="*/ 5112925 w 5270786"/>
                <a:gd name="connsiteY10" fmla="*/ 2253730 h 2927775"/>
                <a:gd name="connsiteX11" fmla="*/ 3368327 w 5270786"/>
                <a:gd name="connsiteY11" fmla="*/ 2927775 h 2927775"/>
                <a:gd name="connsiteX12" fmla="*/ 769646 w 5270786"/>
                <a:gd name="connsiteY12" fmla="*/ 1516288 h 2927775"/>
                <a:gd name="connsiteX13" fmla="*/ 3149 w 5270786"/>
                <a:gd name="connsiteY13" fmla="*/ 85252 h 2927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270786" h="2927775">
                  <a:moveTo>
                    <a:pt x="0" y="0"/>
                  </a:moveTo>
                  <a:lnTo>
                    <a:pt x="613805" y="0"/>
                  </a:lnTo>
                  <a:lnTo>
                    <a:pt x="618487" y="85404"/>
                  </a:lnTo>
                  <a:cubicBezTo>
                    <a:pt x="650052" y="360109"/>
                    <a:pt x="792650" y="556543"/>
                    <a:pt x="1054084" y="895200"/>
                  </a:cubicBezTo>
                  <a:cubicBezTo>
                    <a:pt x="1126174" y="988542"/>
                    <a:pt x="1200716" y="1085128"/>
                    <a:pt x="1276976" y="1191325"/>
                  </a:cubicBezTo>
                  <a:cubicBezTo>
                    <a:pt x="1859704" y="2002688"/>
                    <a:pt x="2485223" y="2348843"/>
                    <a:pt x="3368450" y="2348843"/>
                  </a:cubicBezTo>
                  <a:cubicBezTo>
                    <a:pt x="3948114" y="2348843"/>
                    <a:pt x="4373422" y="2066846"/>
                    <a:pt x="4956151" y="1636730"/>
                  </a:cubicBezTo>
                  <a:cubicBezTo>
                    <a:pt x="5021253" y="1588668"/>
                    <a:pt x="5086356" y="1541186"/>
                    <a:pt x="5149372" y="1495325"/>
                  </a:cubicBezTo>
                  <a:lnTo>
                    <a:pt x="5270786" y="1406110"/>
                  </a:lnTo>
                  <a:lnTo>
                    <a:pt x="5270786" y="2138641"/>
                  </a:lnTo>
                  <a:lnTo>
                    <a:pt x="5112925" y="2253730"/>
                  </a:lnTo>
                  <a:cubicBezTo>
                    <a:pt x="4598179" y="2621786"/>
                    <a:pt x="4074961" y="2927775"/>
                    <a:pt x="3368327" y="2927775"/>
                  </a:cubicBezTo>
                  <a:cubicBezTo>
                    <a:pt x="2170746" y="2927775"/>
                    <a:pt x="1393203" y="2384512"/>
                    <a:pt x="769646" y="1516288"/>
                  </a:cubicBezTo>
                  <a:cubicBezTo>
                    <a:pt x="418850" y="1027932"/>
                    <a:pt x="48120" y="683401"/>
                    <a:pt x="3149" y="85252"/>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24A7FAD9-577C-4D2E-A3B5-C6D0A39D47F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921214" y="-1"/>
              <a:ext cx="5270786" cy="2927775"/>
            </a:xfrm>
            <a:custGeom>
              <a:avLst/>
              <a:gdLst>
                <a:gd name="connsiteX0" fmla="*/ 0 w 5270786"/>
                <a:gd name="connsiteY0" fmla="*/ 0 h 2927775"/>
                <a:gd name="connsiteX1" fmla="*/ 736294 w 5270786"/>
                <a:gd name="connsiteY1" fmla="*/ 0 h 2927775"/>
                <a:gd name="connsiteX2" fmla="*/ 740298 w 5270786"/>
                <a:gd name="connsiteY2" fmla="*/ 72745 h 2927775"/>
                <a:gd name="connsiteX3" fmla="*/ 1153024 w 5270786"/>
                <a:gd name="connsiteY3" fmla="*/ 826989 h 2927775"/>
                <a:gd name="connsiteX4" fmla="*/ 1378368 w 5270786"/>
                <a:gd name="connsiteY4" fmla="*/ 1126356 h 2927775"/>
                <a:gd name="connsiteX5" fmla="*/ 2238056 w 5270786"/>
                <a:gd name="connsiteY5" fmla="*/ 1955322 h 2927775"/>
                <a:gd name="connsiteX6" fmla="*/ 3368327 w 5270786"/>
                <a:gd name="connsiteY6" fmla="*/ 2233033 h 2927775"/>
                <a:gd name="connsiteX7" fmla="*/ 4095360 w 5270786"/>
                <a:gd name="connsiteY7" fmla="*/ 2056192 h 2927775"/>
                <a:gd name="connsiteX8" fmla="*/ 4880506 w 5270786"/>
                <a:gd name="connsiteY8" fmla="*/ 1545587 h 2927775"/>
                <a:gd name="connsiteX9" fmla="*/ 5074340 w 5270786"/>
                <a:gd name="connsiteY9" fmla="*/ 1403721 h 2927775"/>
                <a:gd name="connsiteX10" fmla="*/ 5270786 w 5270786"/>
                <a:gd name="connsiteY10" fmla="*/ 1259367 h 2927775"/>
                <a:gd name="connsiteX11" fmla="*/ 5270786 w 5270786"/>
                <a:gd name="connsiteY11" fmla="*/ 2138641 h 2927775"/>
                <a:gd name="connsiteX12" fmla="*/ 5112925 w 5270786"/>
                <a:gd name="connsiteY12" fmla="*/ 2253730 h 2927775"/>
                <a:gd name="connsiteX13" fmla="*/ 3368327 w 5270786"/>
                <a:gd name="connsiteY13" fmla="*/ 2927775 h 2927775"/>
                <a:gd name="connsiteX14" fmla="*/ 769646 w 5270786"/>
                <a:gd name="connsiteY14" fmla="*/ 1516288 h 2927775"/>
                <a:gd name="connsiteX15" fmla="*/ 3149 w 5270786"/>
                <a:gd name="connsiteY15" fmla="*/ 85252 h 2927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270786" h="2927775">
                  <a:moveTo>
                    <a:pt x="0" y="0"/>
                  </a:moveTo>
                  <a:lnTo>
                    <a:pt x="736294" y="0"/>
                  </a:lnTo>
                  <a:lnTo>
                    <a:pt x="740298" y="72745"/>
                  </a:lnTo>
                  <a:cubicBezTo>
                    <a:pt x="768839" y="319371"/>
                    <a:pt x="898885" y="497858"/>
                    <a:pt x="1153024" y="826989"/>
                  </a:cubicBezTo>
                  <a:cubicBezTo>
                    <a:pt x="1225727" y="921142"/>
                    <a:pt x="1300882" y="1018537"/>
                    <a:pt x="1378368" y="1126356"/>
                  </a:cubicBezTo>
                  <a:cubicBezTo>
                    <a:pt x="1652384" y="1507833"/>
                    <a:pt x="1933512" y="1779060"/>
                    <a:pt x="2238056" y="1955322"/>
                  </a:cubicBezTo>
                  <a:cubicBezTo>
                    <a:pt x="2560868" y="2142238"/>
                    <a:pt x="2930637" y="2233033"/>
                    <a:pt x="3368327" y="2233033"/>
                  </a:cubicBezTo>
                  <a:cubicBezTo>
                    <a:pt x="3616720" y="2233033"/>
                    <a:pt x="3847703" y="2176866"/>
                    <a:pt x="4095360" y="2056192"/>
                  </a:cubicBezTo>
                  <a:cubicBezTo>
                    <a:pt x="4349636" y="1932276"/>
                    <a:pt x="4601340" y="1751613"/>
                    <a:pt x="4880506" y="1545587"/>
                  </a:cubicBezTo>
                  <a:cubicBezTo>
                    <a:pt x="4945974" y="1497295"/>
                    <a:pt x="5011199" y="1449697"/>
                    <a:pt x="5074340" y="1403721"/>
                  </a:cubicBezTo>
                  <a:lnTo>
                    <a:pt x="5270786" y="1259367"/>
                  </a:lnTo>
                  <a:lnTo>
                    <a:pt x="5270786" y="2138641"/>
                  </a:lnTo>
                  <a:lnTo>
                    <a:pt x="5112925" y="2253730"/>
                  </a:lnTo>
                  <a:cubicBezTo>
                    <a:pt x="4598179" y="2621786"/>
                    <a:pt x="4074961" y="2927775"/>
                    <a:pt x="3368327" y="2927775"/>
                  </a:cubicBezTo>
                  <a:cubicBezTo>
                    <a:pt x="2170746" y="2927775"/>
                    <a:pt x="1393203" y="2384512"/>
                    <a:pt x="769646" y="1516288"/>
                  </a:cubicBezTo>
                  <a:cubicBezTo>
                    <a:pt x="418850" y="1027932"/>
                    <a:pt x="48120" y="683401"/>
                    <a:pt x="3149" y="85252"/>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 name="Rechthoek 1">
            <a:extLst>
              <a:ext uri="{FF2B5EF4-FFF2-40B4-BE49-F238E27FC236}">
                <a16:creationId xmlns:a16="http://schemas.microsoft.com/office/drawing/2014/main" id="{4F81B3AB-E567-4697-8D0F-F835C808AA3E}"/>
              </a:ext>
            </a:extLst>
          </p:cNvPr>
          <p:cNvSpPr/>
          <p:nvPr/>
        </p:nvSpPr>
        <p:spPr>
          <a:xfrm>
            <a:off x="765867" y="1528269"/>
            <a:ext cx="5870064" cy="5368565"/>
          </a:xfrm>
          <a:prstGeom prst="rect">
            <a:avLst/>
          </a:prstGeom>
        </p:spPr>
        <p:txBody>
          <a:bodyPr vert="horz" lIns="91440" tIns="45720" rIns="91440" bIns="45720" rtlCol="0">
            <a:normAutofit/>
          </a:bodyPr>
          <a:lstStyle/>
          <a:p>
            <a:pPr indent="-228600">
              <a:lnSpc>
                <a:spcPct val="90000"/>
              </a:lnSpc>
              <a:spcAft>
                <a:spcPts val="600"/>
              </a:spcAft>
              <a:buFont typeface="Arial" panose="020B0604020202020204" pitchFamily="34" charset="0"/>
              <a:buChar char="•"/>
            </a:pPr>
            <a:endParaRPr lang="en-US" b="1" dirty="0">
              <a:solidFill>
                <a:schemeClr val="tx2"/>
              </a:solidFill>
            </a:endParaRPr>
          </a:p>
          <a:p>
            <a:pPr indent="-228600">
              <a:lnSpc>
                <a:spcPct val="90000"/>
              </a:lnSpc>
              <a:spcAft>
                <a:spcPts val="600"/>
              </a:spcAft>
              <a:buFont typeface="Arial" panose="020B0604020202020204" pitchFamily="34" charset="0"/>
              <a:buChar char="•"/>
            </a:pPr>
            <a:r>
              <a:rPr lang="en-US" sz="2400" dirty="0">
                <a:solidFill>
                  <a:schemeClr val="tx2"/>
                </a:solidFill>
              </a:rPr>
              <a:t>Palliatieve zorg is zorg die </a:t>
            </a:r>
            <a:r>
              <a:rPr lang="en-US" sz="2400" dirty="0" err="1">
                <a:solidFill>
                  <a:schemeClr val="tx2"/>
                </a:solidFill>
              </a:rPr>
              <a:t>gegeven</a:t>
            </a:r>
            <a:r>
              <a:rPr lang="en-US" sz="2400" dirty="0">
                <a:solidFill>
                  <a:schemeClr val="tx2"/>
                </a:solidFill>
              </a:rPr>
              <a:t> </a:t>
            </a:r>
            <a:r>
              <a:rPr lang="en-US" sz="2400" dirty="0" err="1">
                <a:solidFill>
                  <a:schemeClr val="tx2"/>
                </a:solidFill>
              </a:rPr>
              <a:t>wordt</a:t>
            </a:r>
            <a:r>
              <a:rPr lang="en-US" sz="2400" dirty="0">
                <a:solidFill>
                  <a:schemeClr val="tx2"/>
                </a:solidFill>
              </a:rPr>
              <a:t> </a:t>
            </a:r>
            <a:r>
              <a:rPr lang="en-US" sz="2400" dirty="0" err="1">
                <a:solidFill>
                  <a:schemeClr val="tx2"/>
                </a:solidFill>
              </a:rPr>
              <a:t>wanneer</a:t>
            </a:r>
            <a:r>
              <a:rPr lang="en-US" sz="2400" dirty="0">
                <a:solidFill>
                  <a:schemeClr val="tx2"/>
                </a:solidFill>
              </a:rPr>
              <a:t> er </a:t>
            </a:r>
            <a:r>
              <a:rPr lang="en-US" sz="2400" dirty="0" err="1">
                <a:solidFill>
                  <a:schemeClr val="tx2"/>
                </a:solidFill>
              </a:rPr>
              <a:t>geen</a:t>
            </a:r>
            <a:r>
              <a:rPr lang="en-US" sz="2400" dirty="0">
                <a:solidFill>
                  <a:schemeClr val="tx2"/>
                </a:solidFill>
              </a:rPr>
              <a:t> </a:t>
            </a:r>
            <a:r>
              <a:rPr lang="en-US" sz="2400" dirty="0" err="1">
                <a:solidFill>
                  <a:schemeClr val="tx2"/>
                </a:solidFill>
              </a:rPr>
              <a:t>genezing</a:t>
            </a:r>
            <a:r>
              <a:rPr lang="en-US" sz="2400" dirty="0">
                <a:solidFill>
                  <a:schemeClr val="tx2"/>
                </a:solidFill>
              </a:rPr>
              <a:t>  </a:t>
            </a:r>
            <a:r>
              <a:rPr lang="en-US" sz="2400" dirty="0" err="1">
                <a:solidFill>
                  <a:schemeClr val="tx2"/>
                </a:solidFill>
              </a:rPr>
              <a:t>meer</a:t>
            </a:r>
            <a:r>
              <a:rPr lang="en-US" sz="2400" dirty="0">
                <a:solidFill>
                  <a:schemeClr val="tx2"/>
                </a:solidFill>
              </a:rPr>
              <a:t> </a:t>
            </a:r>
            <a:r>
              <a:rPr lang="en-US" sz="2400" dirty="0" err="1">
                <a:solidFill>
                  <a:schemeClr val="tx2"/>
                </a:solidFill>
              </a:rPr>
              <a:t>mogelijk</a:t>
            </a:r>
            <a:r>
              <a:rPr lang="en-US" sz="2400" dirty="0">
                <a:solidFill>
                  <a:schemeClr val="tx2"/>
                </a:solidFill>
              </a:rPr>
              <a:t> is</a:t>
            </a:r>
          </a:p>
          <a:p>
            <a:pPr indent="-228600">
              <a:lnSpc>
                <a:spcPct val="90000"/>
              </a:lnSpc>
              <a:spcAft>
                <a:spcPts val="600"/>
              </a:spcAft>
              <a:buFont typeface="Arial" panose="020B0604020202020204" pitchFamily="34" charset="0"/>
              <a:buChar char="•"/>
            </a:pPr>
            <a:endParaRPr lang="en-US" sz="2400" dirty="0">
              <a:solidFill>
                <a:schemeClr val="tx2"/>
              </a:solidFill>
            </a:endParaRPr>
          </a:p>
          <a:p>
            <a:pPr indent="-228600">
              <a:lnSpc>
                <a:spcPct val="90000"/>
              </a:lnSpc>
              <a:spcAft>
                <a:spcPts val="600"/>
              </a:spcAft>
              <a:buFont typeface="Arial" panose="020B0604020202020204" pitchFamily="34" charset="0"/>
              <a:buChar char="•"/>
            </a:pPr>
            <a:r>
              <a:rPr lang="en-US" sz="2400" dirty="0">
                <a:solidFill>
                  <a:schemeClr val="tx2"/>
                </a:solidFill>
              </a:rPr>
              <a:t>Voor </a:t>
            </a:r>
            <a:r>
              <a:rPr lang="en-US" sz="2400" dirty="0" err="1">
                <a:solidFill>
                  <a:schemeClr val="tx2"/>
                </a:solidFill>
              </a:rPr>
              <a:t>mensen</a:t>
            </a:r>
            <a:r>
              <a:rPr lang="en-US" sz="2400" dirty="0">
                <a:solidFill>
                  <a:schemeClr val="tx2"/>
                </a:solidFill>
              </a:rPr>
              <a:t> met </a:t>
            </a:r>
            <a:r>
              <a:rPr lang="en-US" sz="2400" dirty="0" err="1">
                <a:solidFill>
                  <a:schemeClr val="tx2"/>
                </a:solidFill>
              </a:rPr>
              <a:t>ongeneeslijke</a:t>
            </a:r>
            <a:r>
              <a:rPr lang="en-US" sz="2400" dirty="0">
                <a:solidFill>
                  <a:schemeClr val="tx2"/>
                </a:solidFill>
              </a:rPr>
              <a:t>, </a:t>
            </a:r>
            <a:r>
              <a:rPr lang="en-US" sz="2400" dirty="0" err="1">
                <a:solidFill>
                  <a:schemeClr val="tx2"/>
                </a:solidFill>
              </a:rPr>
              <a:t>levensbedreigende</a:t>
            </a:r>
            <a:r>
              <a:rPr lang="en-US" sz="2400" dirty="0">
                <a:solidFill>
                  <a:schemeClr val="tx2"/>
                </a:solidFill>
              </a:rPr>
              <a:t> </a:t>
            </a:r>
            <a:r>
              <a:rPr lang="en-US" sz="2400" dirty="0" err="1">
                <a:solidFill>
                  <a:schemeClr val="tx2"/>
                </a:solidFill>
              </a:rPr>
              <a:t>aandoeningen</a:t>
            </a:r>
            <a:r>
              <a:rPr lang="en-US" sz="2400" dirty="0">
                <a:solidFill>
                  <a:schemeClr val="tx2"/>
                </a:solidFill>
              </a:rPr>
              <a:t> of </a:t>
            </a:r>
            <a:r>
              <a:rPr lang="en-US" sz="2400" dirty="0" err="1">
                <a:solidFill>
                  <a:schemeClr val="tx2"/>
                </a:solidFill>
              </a:rPr>
              <a:t>kwetsbaarheid</a:t>
            </a:r>
            <a:endParaRPr lang="en-US" sz="2400" dirty="0">
              <a:solidFill>
                <a:schemeClr val="tx2"/>
              </a:solidFill>
            </a:endParaRPr>
          </a:p>
          <a:p>
            <a:pPr marL="285750" indent="-228600">
              <a:lnSpc>
                <a:spcPct val="90000"/>
              </a:lnSpc>
              <a:spcAft>
                <a:spcPts val="600"/>
              </a:spcAft>
              <a:buFont typeface="Arial" panose="020B0604020202020204" pitchFamily="34" charset="0"/>
              <a:buChar char="•"/>
            </a:pPr>
            <a:endParaRPr lang="en-US" sz="2400" dirty="0">
              <a:solidFill>
                <a:schemeClr val="tx2"/>
              </a:solidFill>
            </a:endParaRPr>
          </a:p>
          <a:p>
            <a:pPr indent="-228600">
              <a:lnSpc>
                <a:spcPct val="90000"/>
              </a:lnSpc>
              <a:spcAft>
                <a:spcPts val="600"/>
              </a:spcAft>
              <a:buFont typeface="Arial" panose="020B0604020202020204" pitchFamily="34" charset="0"/>
              <a:buChar char="•"/>
            </a:pPr>
            <a:r>
              <a:rPr lang="en-US" sz="2400" dirty="0">
                <a:solidFill>
                  <a:schemeClr val="tx2"/>
                </a:solidFill>
              </a:rPr>
              <a:t>De </a:t>
            </a:r>
            <a:r>
              <a:rPr lang="en-US" sz="2400" dirty="0" err="1">
                <a:solidFill>
                  <a:schemeClr val="tx2"/>
                </a:solidFill>
              </a:rPr>
              <a:t>palliatieve</a:t>
            </a:r>
            <a:r>
              <a:rPr lang="en-US" sz="2400" dirty="0">
                <a:solidFill>
                  <a:schemeClr val="tx2"/>
                </a:solidFill>
              </a:rPr>
              <a:t> </a:t>
            </a:r>
            <a:r>
              <a:rPr lang="en-US" sz="2400" dirty="0" err="1">
                <a:solidFill>
                  <a:schemeClr val="tx2"/>
                </a:solidFill>
              </a:rPr>
              <a:t>fase</a:t>
            </a:r>
            <a:r>
              <a:rPr lang="en-US" sz="2400" dirty="0">
                <a:solidFill>
                  <a:schemeClr val="tx2"/>
                </a:solidFill>
              </a:rPr>
              <a:t> </a:t>
            </a:r>
            <a:r>
              <a:rPr lang="en-US" sz="2400" dirty="0" err="1">
                <a:solidFill>
                  <a:schemeClr val="tx2"/>
                </a:solidFill>
              </a:rPr>
              <a:t>kan</a:t>
            </a:r>
            <a:r>
              <a:rPr lang="en-US" sz="2400" dirty="0">
                <a:solidFill>
                  <a:schemeClr val="tx2"/>
                </a:solidFill>
              </a:rPr>
              <a:t> </a:t>
            </a:r>
            <a:r>
              <a:rPr lang="en-US" sz="2400" dirty="0" err="1">
                <a:solidFill>
                  <a:schemeClr val="tx2"/>
                </a:solidFill>
              </a:rPr>
              <a:t>jaren</a:t>
            </a:r>
            <a:r>
              <a:rPr lang="en-US" sz="2400" dirty="0">
                <a:solidFill>
                  <a:schemeClr val="tx2"/>
                </a:solidFill>
              </a:rPr>
              <a:t>, </a:t>
            </a:r>
            <a:r>
              <a:rPr lang="en-US" sz="2400" dirty="0" err="1">
                <a:solidFill>
                  <a:schemeClr val="tx2"/>
                </a:solidFill>
              </a:rPr>
              <a:t>maanden</a:t>
            </a:r>
            <a:r>
              <a:rPr lang="en-US" sz="2400" dirty="0">
                <a:solidFill>
                  <a:schemeClr val="tx2"/>
                </a:solidFill>
              </a:rPr>
              <a:t>, </a:t>
            </a:r>
            <a:r>
              <a:rPr lang="en-US" sz="2400" dirty="0" err="1">
                <a:solidFill>
                  <a:schemeClr val="tx2"/>
                </a:solidFill>
              </a:rPr>
              <a:t>weken</a:t>
            </a:r>
            <a:r>
              <a:rPr lang="en-US" sz="2400" dirty="0">
                <a:solidFill>
                  <a:schemeClr val="tx2"/>
                </a:solidFill>
              </a:rPr>
              <a:t> of </a:t>
            </a:r>
            <a:r>
              <a:rPr lang="en-US" sz="2400" dirty="0" err="1">
                <a:solidFill>
                  <a:schemeClr val="tx2"/>
                </a:solidFill>
              </a:rPr>
              <a:t>dagen</a:t>
            </a:r>
            <a:r>
              <a:rPr lang="en-US" sz="2400" dirty="0">
                <a:solidFill>
                  <a:schemeClr val="tx2"/>
                </a:solidFill>
              </a:rPr>
              <a:t> </a:t>
            </a:r>
            <a:r>
              <a:rPr lang="en-US" sz="2400" dirty="0" err="1">
                <a:solidFill>
                  <a:schemeClr val="tx2"/>
                </a:solidFill>
              </a:rPr>
              <a:t>duren</a:t>
            </a:r>
            <a:endParaRPr lang="en-US" sz="2400" dirty="0">
              <a:solidFill>
                <a:schemeClr val="tx2"/>
              </a:solidFill>
            </a:endParaRPr>
          </a:p>
        </p:txBody>
      </p:sp>
      <p:grpSp>
        <p:nvGrpSpPr>
          <p:cNvPr id="19" name="Group 18">
            <a:extLst>
              <a:ext uri="{FF2B5EF4-FFF2-40B4-BE49-F238E27FC236}">
                <a16:creationId xmlns:a16="http://schemas.microsoft.com/office/drawing/2014/main" id="{2A5C9C35-2375-49EB-B99C-17C87D42FE7C}"/>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rot="10800000" flipH="1">
            <a:off x="0" y="4682671"/>
            <a:ext cx="2898948" cy="2175328"/>
            <a:chOff x="-305" y="-1"/>
            <a:chExt cx="3832880" cy="2876136"/>
          </a:xfrm>
        </p:grpSpPr>
        <p:sp>
          <p:nvSpPr>
            <p:cNvPr id="20" name="Freeform: Shape 19">
              <a:extLst>
                <a:ext uri="{FF2B5EF4-FFF2-40B4-BE49-F238E27FC236}">
                  <a16:creationId xmlns:a16="http://schemas.microsoft.com/office/drawing/2014/main" id="{7BE7B8C5-3FC9-47E9-B555-AFCB849A41E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15424" cy="2653659"/>
            </a:xfrm>
            <a:custGeom>
              <a:avLst/>
              <a:gdLst>
                <a:gd name="connsiteX0" fmla="*/ 3203055 w 3815424"/>
                <a:gd name="connsiteY0" fmla="*/ 0 h 2653659"/>
                <a:gd name="connsiteX1" fmla="*/ 3815424 w 3815424"/>
                <a:gd name="connsiteY1" fmla="*/ 0 h 2653659"/>
                <a:gd name="connsiteX2" fmla="*/ 3801025 w 3815424"/>
                <a:gd name="connsiteY2" fmla="*/ 214243 h 2653659"/>
                <a:gd name="connsiteX3" fmla="*/ 587142 w 3815424"/>
                <a:gd name="connsiteY3" fmla="*/ 2653659 h 2653659"/>
                <a:gd name="connsiteX4" fmla="*/ 53389 w 3815424"/>
                <a:gd name="connsiteY4" fmla="*/ 2605041 h 2653659"/>
                <a:gd name="connsiteX5" fmla="*/ 0 w 3815424"/>
                <a:gd name="connsiteY5" fmla="*/ 2593136 h 2653659"/>
                <a:gd name="connsiteX6" fmla="*/ 0 w 3815424"/>
                <a:gd name="connsiteY6" fmla="*/ 1994836 h 2653659"/>
                <a:gd name="connsiteX7" fmla="*/ 159710 w 3815424"/>
                <a:gd name="connsiteY7" fmla="*/ 2035054 h 2653659"/>
                <a:gd name="connsiteX8" fmla="*/ 587142 w 3815424"/>
                <a:gd name="connsiteY8" fmla="*/ 2075152 h 2653659"/>
                <a:gd name="connsiteX9" fmla="*/ 1549283 w 3815424"/>
                <a:gd name="connsiteY9" fmla="*/ 1900153 h 2653659"/>
                <a:gd name="connsiteX10" fmla="*/ 2406698 w 3815424"/>
                <a:gd name="connsiteY10" fmla="*/ 1418450 h 2653659"/>
                <a:gd name="connsiteX11" fmla="*/ 2996069 w 3815424"/>
                <a:gd name="connsiteY11" fmla="*/ 728678 h 2653659"/>
                <a:gd name="connsiteX12" fmla="*/ 3193967 w 3815424"/>
                <a:gd name="connsiteY12" fmla="*/ 137719 h 26536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815424" h="2653659">
                  <a:moveTo>
                    <a:pt x="3203055" y="0"/>
                  </a:moveTo>
                  <a:lnTo>
                    <a:pt x="3815424" y="0"/>
                  </a:lnTo>
                  <a:lnTo>
                    <a:pt x="3801025" y="214243"/>
                  </a:lnTo>
                  <a:cubicBezTo>
                    <a:pt x="3616317" y="1584467"/>
                    <a:pt x="2091637" y="2653659"/>
                    <a:pt x="587142" y="2653659"/>
                  </a:cubicBezTo>
                  <a:cubicBezTo>
                    <a:pt x="400192" y="2653659"/>
                    <a:pt x="222112" y="2636953"/>
                    <a:pt x="53389" y="2605041"/>
                  </a:cubicBezTo>
                  <a:lnTo>
                    <a:pt x="0" y="2593136"/>
                  </a:lnTo>
                  <a:lnTo>
                    <a:pt x="0" y="1994836"/>
                  </a:lnTo>
                  <a:lnTo>
                    <a:pt x="159710" y="2035054"/>
                  </a:lnTo>
                  <a:cubicBezTo>
                    <a:pt x="295467" y="2061726"/>
                    <a:pt x="438268" y="2075152"/>
                    <a:pt x="587142" y="2075152"/>
                  </a:cubicBezTo>
                  <a:cubicBezTo>
                    <a:pt x="901731" y="2075152"/>
                    <a:pt x="1234490" y="2014697"/>
                    <a:pt x="1549283" y="1900153"/>
                  </a:cubicBezTo>
                  <a:cubicBezTo>
                    <a:pt x="1860709" y="1786959"/>
                    <a:pt x="2157231" y="1620350"/>
                    <a:pt x="2406698" y="1418450"/>
                  </a:cubicBezTo>
                  <a:cubicBezTo>
                    <a:pt x="2655859" y="1216840"/>
                    <a:pt x="2859596" y="978302"/>
                    <a:pt x="2996069" y="728678"/>
                  </a:cubicBezTo>
                  <a:cubicBezTo>
                    <a:pt x="3101178" y="536396"/>
                    <a:pt x="3167417" y="338366"/>
                    <a:pt x="3193967" y="137719"/>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615B6EFE-6DC2-4A72-AC12-BCCC3638A65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15424" cy="2653660"/>
            </a:xfrm>
            <a:custGeom>
              <a:avLst/>
              <a:gdLst>
                <a:gd name="connsiteX0" fmla="*/ 3305038 w 3815424"/>
                <a:gd name="connsiteY0" fmla="*/ 0 h 2653660"/>
                <a:gd name="connsiteX1" fmla="*/ 3815424 w 3815424"/>
                <a:gd name="connsiteY1" fmla="*/ 0 h 2653660"/>
                <a:gd name="connsiteX2" fmla="*/ 3801025 w 3815424"/>
                <a:gd name="connsiteY2" fmla="*/ 214244 h 2653660"/>
                <a:gd name="connsiteX3" fmla="*/ 587142 w 3815424"/>
                <a:gd name="connsiteY3" fmla="*/ 2653660 h 2653660"/>
                <a:gd name="connsiteX4" fmla="*/ 53389 w 3815424"/>
                <a:gd name="connsiteY4" fmla="*/ 2605042 h 2653660"/>
                <a:gd name="connsiteX5" fmla="*/ 0 w 3815424"/>
                <a:gd name="connsiteY5" fmla="*/ 2593137 h 2653660"/>
                <a:gd name="connsiteX6" fmla="*/ 0 w 3815424"/>
                <a:gd name="connsiteY6" fmla="*/ 2094444 h 2653660"/>
                <a:gd name="connsiteX7" fmla="*/ 137675 w 3815424"/>
                <a:gd name="connsiteY7" fmla="*/ 2129195 h 2653660"/>
                <a:gd name="connsiteX8" fmla="*/ 587142 w 3815424"/>
                <a:gd name="connsiteY8" fmla="*/ 2171571 h 2653660"/>
                <a:gd name="connsiteX9" fmla="*/ 1585826 w 3815424"/>
                <a:gd name="connsiteY9" fmla="*/ 1990112 h 2653660"/>
                <a:gd name="connsiteX10" fmla="*/ 2473046 w 3815424"/>
                <a:gd name="connsiteY10" fmla="*/ 1491633 h 2653660"/>
                <a:gd name="connsiteX11" fmla="*/ 3086710 w 3815424"/>
                <a:gd name="connsiteY11" fmla="*/ 772838 h 2653660"/>
                <a:gd name="connsiteX12" fmla="*/ 3295217 w 3815424"/>
                <a:gd name="connsiteY12" fmla="*/ 149229 h 26536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815424" h="2653660">
                  <a:moveTo>
                    <a:pt x="3305038" y="0"/>
                  </a:moveTo>
                  <a:lnTo>
                    <a:pt x="3815424" y="0"/>
                  </a:lnTo>
                  <a:lnTo>
                    <a:pt x="3801025" y="214244"/>
                  </a:lnTo>
                  <a:cubicBezTo>
                    <a:pt x="3616317" y="1584467"/>
                    <a:pt x="2091637" y="2653660"/>
                    <a:pt x="587142" y="2653660"/>
                  </a:cubicBezTo>
                  <a:cubicBezTo>
                    <a:pt x="400192" y="2653660"/>
                    <a:pt x="222112" y="2636954"/>
                    <a:pt x="53389" y="2605042"/>
                  </a:cubicBezTo>
                  <a:lnTo>
                    <a:pt x="0" y="2593137"/>
                  </a:lnTo>
                  <a:lnTo>
                    <a:pt x="0" y="2094444"/>
                  </a:lnTo>
                  <a:lnTo>
                    <a:pt x="137675" y="2129195"/>
                  </a:lnTo>
                  <a:cubicBezTo>
                    <a:pt x="280616" y="2157374"/>
                    <a:pt x="430766" y="2171571"/>
                    <a:pt x="587142" y="2171571"/>
                  </a:cubicBezTo>
                  <a:cubicBezTo>
                    <a:pt x="918879" y="2171571"/>
                    <a:pt x="1254904" y="2110634"/>
                    <a:pt x="1585826" y="1990112"/>
                  </a:cubicBezTo>
                  <a:cubicBezTo>
                    <a:pt x="1908071" y="1873061"/>
                    <a:pt x="2214800" y="1700666"/>
                    <a:pt x="2473046" y="1491633"/>
                  </a:cubicBezTo>
                  <a:cubicBezTo>
                    <a:pt x="2735782" y="1279031"/>
                    <a:pt x="2942276" y="1037118"/>
                    <a:pt x="3086710" y="772838"/>
                  </a:cubicBezTo>
                  <a:cubicBezTo>
                    <a:pt x="3197408" y="570216"/>
                    <a:pt x="3267226" y="361248"/>
                    <a:pt x="3295217" y="149229"/>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AE8C1B65-6799-4DD1-B262-01901DA1266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15986" cy="2675935"/>
            </a:xfrm>
            <a:custGeom>
              <a:avLst/>
              <a:gdLst>
                <a:gd name="connsiteX0" fmla="*/ 3648768 w 3815986"/>
                <a:gd name="connsiteY0" fmla="*/ 0 h 2675935"/>
                <a:gd name="connsiteX1" fmla="*/ 3815986 w 3815986"/>
                <a:gd name="connsiteY1" fmla="*/ 0 h 2675935"/>
                <a:gd name="connsiteX2" fmla="*/ 3804695 w 3815986"/>
                <a:gd name="connsiteY2" fmla="*/ 200084 h 2675935"/>
                <a:gd name="connsiteX3" fmla="*/ 3762590 w 3815986"/>
                <a:gd name="connsiteY3" fmla="*/ 455543 h 2675935"/>
                <a:gd name="connsiteX4" fmla="*/ 3592332 w 3815986"/>
                <a:gd name="connsiteY4" fmla="*/ 947274 h 2675935"/>
                <a:gd name="connsiteX5" fmla="*/ 2953967 w 3815986"/>
                <a:gd name="connsiteY5" fmla="*/ 1782349 h 2675935"/>
                <a:gd name="connsiteX6" fmla="*/ 2530669 w 3815986"/>
                <a:gd name="connsiteY6" fmla="*/ 2109494 h 2675935"/>
                <a:gd name="connsiteX7" fmla="*/ 2057561 w 3815986"/>
                <a:gd name="connsiteY7" fmla="*/ 2369245 h 2675935"/>
                <a:gd name="connsiteX8" fmla="*/ 1007330 w 3815986"/>
                <a:gd name="connsiteY8" fmla="*/ 2655701 h 2675935"/>
                <a:gd name="connsiteX9" fmla="*/ 732765 w 3815986"/>
                <a:gd name="connsiteY9" fmla="*/ 2674696 h 2675935"/>
                <a:gd name="connsiteX10" fmla="*/ 457666 w 3815986"/>
                <a:gd name="connsiteY10" fmla="*/ 2670839 h 2675935"/>
                <a:gd name="connsiteX11" fmla="*/ 183574 w 3815986"/>
                <a:gd name="connsiteY11" fmla="*/ 2643312 h 2675935"/>
                <a:gd name="connsiteX12" fmla="*/ 0 w 3815986"/>
                <a:gd name="connsiteY12" fmla="*/ 2607798 h 2675935"/>
                <a:gd name="connsiteX13" fmla="*/ 0 w 3815986"/>
                <a:gd name="connsiteY13" fmla="*/ 2356652 h 2675935"/>
                <a:gd name="connsiteX14" fmla="*/ 222195 w 3815986"/>
                <a:gd name="connsiteY14" fmla="*/ 2396940 h 2675935"/>
                <a:gd name="connsiteX15" fmla="*/ 472364 w 3815986"/>
                <a:gd name="connsiteY15" fmla="*/ 2419092 h 2675935"/>
                <a:gd name="connsiteX16" fmla="*/ 974972 w 3815986"/>
                <a:gd name="connsiteY16" fmla="*/ 2402122 h 2675935"/>
                <a:gd name="connsiteX17" fmla="*/ 1468292 w 3815986"/>
                <a:gd name="connsiteY17" fmla="*/ 2304162 h 2675935"/>
                <a:gd name="connsiteX18" fmla="*/ 1940176 w 3815986"/>
                <a:gd name="connsiteY18" fmla="*/ 2133695 h 2675935"/>
                <a:gd name="connsiteX19" fmla="*/ 2783403 w 3815986"/>
                <a:gd name="connsiteY19" fmla="*/ 1609954 h 2675935"/>
                <a:gd name="connsiteX20" fmla="*/ 3128104 w 3815986"/>
                <a:gd name="connsiteY20" fmla="*/ 1260439 h 2675935"/>
                <a:gd name="connsiteX21" fmla="*/ 3400639 w 3815986"/>
                <a:gd name="connsiteY21" fmla="*/ 859052 h 2675935"/>
                <a:gd name="connsiteX22" fmla="*/ 3585595 w 3815986"/>
                <a:gd name="connsiteY22" fmla="*/ 415336 h 2675935"/>
                <a:gd name="connsiteX23" fmla="*/ 3635918 w 3815986"/>
                <a:gd name="connsiteY23" fmla="*/ 181137 h 26759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815986" h="2675935">
                  <a:moveTo>
                    <a:pt x="3648768" y="0"/>
                  </a:moveTo>
                  <a:lnTo>
                    <a:pt x="3815986" y="0"/>
                  </a:lnTo>
                  <a:lnTo>
                    <a:pt x="3804695" y="200084"/>
                  </a:lnTo>
                  <a:cubicBezTo>
                    <a:pt x="3795228" y="285751"/>
                    <a:pt x="3781167" y="371032"/>
                    <a:pt x="3762590" y="455543"/>
                  </a:cubicBezTo>
                  <a:cubicBezTo>
                    <a:pt x="3725537" y="624467"/>
                    <a:pt x="3668784" y="790112"/>
                    <a:pt x="3592332" y="947274"/>
                  </a:cubicBezTo>
                  <a:cubicBezTo>
                    <a:pt x="3438712" y="1261596"/>
                    <a:pt x="3216091" y="1542847"/>
                    <a:pt x="2953967" y="1782349"/>
                  </a:cubicBezTo>
                  <a:cubicBezTo>
                    <a:pt x="2822599" y="1902099"/>
                    <a:pt x="2680615" y="2011341"/>
                    <a:pt x="2530669" y="2109494"/>
                  </a:cubicBezTo>
                  <a:cubicBezTo>
                    <a:pt x="2380520" y="2207551"/>
                    <a:pt x="2222510" y="2294906"/>
                    <a:pt x="2057561" y="2369245"/>
                  </a:cubicBezTo>
                  <a:cubicBezTo>
                    <a:pt x="1727252" y="2516859"/>
                    <a:pt x="1371629" y="2614434"/>
                    <a:pt x="1007330" y="2655701"/>
                  </a:cubicBezTo>
                  <a:cubicBezTo>
                    <a:pt x="916281" y="2665873"/>
                    <a:pt x="824568" y="2672188"/>
                    <a:pt x="732765" y="2674696"/>
                  </a:cubicBezTo>
                  <a:cubicBezTo>
                    <a:pt x="640963" y="2677203"/>
                    <a:pt x="549072" y="2675901"/>
                    <a:pt x="457666" y="2670839"/>
                  </a:cubicBezTo>
                  <a:cubicBezTo>
                    <a:pt x="366106" y="2665584"/>
                    <a:pt x="274572" y="2656521"/>
                    <a:pt x="183574" y="2643312"/>
                  </a:cubicBezTo>
                  <a:lnTo>
                    <a:pt x="0" y="2607798"/>
                  </a:lnTo>
                  <a:lnTo>
                    <a:pt x="0" y="2356652"/>
                  </a:lnTo>
                  <a:lnTo>
                    <a:pt x="222195" y="2396940"/>
                  </a:lnTo>
                  <a:cubicBezTo>
                    <a:pt x="304990" y="2407980"/>
                    <a:pt x="388511" y="2415283"/>
                    <a:pt x="472364" y="2419092"/>
                  </a:cubicBezTo>
                  <a:cubicBezTo>
                    <a:pt x="640376" y="2427095"/>
                    <a:pt x="808184" y="2421791"/>
                    <a:pt x="974972" y="2402122"/>
                  </a:cubicBezTo>
                  <a:cubicBezTo>
                    <a:pt x="1141658" y="2382358"/>
                    <a:pt x="1306812" y="2349286"/>
                    <a:pt x="1468292" y="2304162"/>
                  </a:cubicBezTo>
                  <a:cubicBezTo>
                    <a:pt x="1629874" y="2259231"/>
                    <a:pt x="1787475" y="2201091"/>
                    <a:pt x="1940176" y="2133695"/>
                  </a:cubicBezTo>
                  <a:cubicBezTo>
                    <a:pt x="2246498" y="2000349"/>
                    <a:pt x="2532507" y="1823520"/>
                    <a:pt x="2783403" y="1609954"/>
                  </a:cubicBezTo>
                  <a:cubicBezTo>
                    <a:pt x="2908442" y="1502833"/>
                    <a:pt x="3024295" y="1385975"/>
                    <a:pt x="3128104" y="1260439"/>
                  </a:cubicBezTo>
                  <a:cubicBezTo>
                    <a:pt x="3232116" y="1135096"/>
                    <a:pt x="3323881" y="1000689"/>
                    <a:pt x="3400639" y="859052"/>
                  </a:cubicBezTo>
                  <a:cubicBezTo>
                    <a:pt x="3477399" y="717510"/>
                    <a:pt x="3541296" y="569316"/>
                    <a:pt x="3585595" y="415336"/>
                  </a:cubicBezTo>
                  <a:cubicBezTo>
                    <a:pt x="3607796" y="338540"/>
                    <a:pt x="3624638" y="260224"/>
                    <a:pt x="3635918" y="181137"/>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03829674-8FAF-4E90-9FB7-C6CE17839B5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32270" cy="2876136"/>
            </a:xfrm>
            <a:custGeom>
              <a:avLst/>
              <a:gdLst>
                <a:gd name="connsiteX0" fmla="*/ 3800718 w 3832270"/>
                <a:gd name="connsiteY0" fmla="*/ 0 h 2876136"/>
                <a:gd name="connsiteX1" fmla="*/ 3832270 w 3832270"/>
                <a:gd name="connsiteY1" fmla="*/ 0 h 2876136"/>
                <a:gd name="connsiteX2" fmla="*/ 3824562 w 3832270"/>
                <a:gd name="connsiteY2" fmla="*/ 143769 h 2876136"/>
                <a:gd name="connsiteX3" fmla="*/ 3628155 w 3832270"/>
                <a:gd name="connsiteY3" fmla="*/ 922055 h 2876136"/>
                <a:gd name="connsiteX4" fmla="*/ 3514853 w 3832270"/>
                <a:gd name="connsiteY4" fmla="*/ 1169078 h 2876136"/>
                <a:gd name="connsiteX5" fmla="*/ 3379198 w 3832270"/>
                <a:gd name="connsiteY5" fmla="*/ 1407037 h 2876136"/>
                <a:gd name="connsiteX6" fmla="*/ 3043787 w 3832270"/>
                <a:gd name="connsiteY6" fmla="*/ 1848342 h 2876136"/>
                <a:gd name="connsiteX7" fmla="*/ 2845661 w 3832270"/>
                <a:gd name="connsiteY7" fmla="*/ 2047444 h 2876136"/>
                <a:gd name="connsiteX8" fmla="*/ 2793197 w 3832270"/>
                <a:gd name="connsiteY8" fmla="*/ 2094689 h 2876136"/>
                <a:gd name="connsiteX9" fmla="*/ 2739710 w 3832270"/>
                <a:gd name="connsiteY9" fmla="*/ 2140969 h 2876136"/>
                <a:gd name="connsiteX10" fmla="*/ 2629166 w 3832270"/>
                <a:gd name="connsiteY10" fmla="*/ 2229867 h 2876136"/>
                <a:gd name="connsiteX11" fmla="*/ 2145952 w 3832270"/>
                <a:gd name="connsiteY11" fmla="*/ 2535994 h 2876136"/>
                <a:gd name="connsiteX12" fmla="*/ 1034987 w 3832270"/>
                <a:gd name="connsiteY12" fmla="*/ 2863910 h 2876136"/>
                <a:gd name="connsiteX13" fmla="*/ 741909 w 3832270"/>
                <a:gd name="connsiteY13" fmla="*/ 2875939 h 2876136"/>
                <a:gd name="connsiteX14" fmla="*/ 450208 w 3832270"/>
                <a:gd name="connsiteY14" fmla="*/ 2857451 h 2876136"/>
                <a:gd name="connsiteX15" fmla="*/ 22215 w 3832270"/>
                <a:gd name="connsiteY15" fmla="*/ 2775923 h 2876136"/>
                <a:gd name="connsiteX16" fmla="*/ 0 w 3832270"/>
                <a:gd name="connsiteY16" fmla="*/ 2769256 h 2876136"/>
                <a:gd name="connsiteX17" fmla="*/ 0 w 3832270"/>
                <a:gd name="connsiteY17" fmla="*/ 2590612 h 2876136"/>
                <a:gd name="connsiteX18" fmla="*/ 199046 w 3832270"/>
                <a:gd name="connsiteY18" fmla="*/ 2627410 h 2876136"/>
                <a:gd name="connsiteX19" fmla="*/ 468174 w 3832270"/>
                <a:gd name="connsiteY19" fmla="*/ 2649670 h 2876136"/>
                <a:gd name="connsiteX20" fmla="*/ 1003650 w 3832270"/>
                <a:gd name="connsiteY20" fmla="*/ 2622480 h 2876136"/>
                <a:gd name="connsiteX21" fmla="*/ 1266489 w 3832270"/>
                <a:gd name="connsiteY21" fmla="*/ 2573982 h 2876136"/>
                <a:gd name="connsiteX22" fmla="*/ 1524223 w 3832270"/>
                <a:gd name="connsiteY22" fmla="*/ 2504657 h 2876136"/>
                <a:gd name="connsiteX23" fmla="*/ 1775731 w 3832270"/>
                <a:gd name="connsiteY23" fmla="*/ 2416243 h 2876136"/>
                <a:gd name="connsiteX24" fmla="*/ 2019789 w 3832270"/>
                <a:gd name="connsiteY24" fmla="*/ 2309412 h 2876136"/>
                <a:gd name="connsiteX25" fmla="*/ 2482486 w 3832270"/>
                <a:gd name="connsiteY25" fmla="*/ 2046962 h 2876136"/>
                <a:gd name="connsiteX26" fmla="*/ 2591908 w 3832270"/>
                <a:gd name="connsiteY26" fmla="*/ 1971371 h 2876136"/>
                <a:gd name="connsiteX27" fmla="*/ 2645702 w 3832270"/>
                <a:gd name="connsiteY27" fmla="*/ 1932321 h 2876136"/>
                <a:gd name="connsiteX28" fmla="*/ 2698779 w 3832270"/>
                <a:gd name="connsiteY28" fmla="*/ 1892309 h 2876136"/>
                <a:gd name="connsiteX29" fmla="*/ 2903537 w 3832270"/>
                <a:gd name="connsiteY29" fmla="*/ 1722516 h 2876136"/>
                <a:gd name="connsiteX30" fmla="*/ 3269061 w 3832270"/>
                <a:gd name="connsiteY30" fmla="*/ 1337327 h 2876136"/>
                <a:gd name="connsiteX31" fmla="*/ 3424928 w 3832270"/>
                <a:gd name="connsiteY31" fmla="*/ 1122508 h 2876136"/>
                <a:gd name="connsiteX32" fmla="*/ 3557622 w 3832270"/>
                <a:gd name="connsiteY32" fmla="*/ 893226 h 2876136"/>
                <a:gd name="connsiteX33" fmla="*/ 3587019 w 3832270"/>
                <a:gd name="connsiteY33" fmla="*/ 833929 h 2876136"/>
                <a:gd name="connsiteX34" fmla="*/ 3601310 w 3832270"/>
                <a:gd name="connsiteY34" fmla="*/ 804040 h 2876136"/>
                <a:gd name="connsiteX35" fmla="*/ 3614885 w 3832270"/>
                <a:gd name="connsiteY35" fmla="*/ 773861 h 2876136"/>
                <a:gd name="connsiteX36" fmla="*/ 3640812 w 3832270"/>
                <a:gd name="connsiteY36" fmla="*/ 713022 h 2876136"/>
                <a:gd name="connsiteX37" fmla="*/ 3665105 w 3832270"/>
                <a:gd name="connsiteY37" fmla="*/ 651506 h 2876136"/>
                <a:gd name="connsiteX38" fmla="*/ 3744110 w 3832270"/>
                <a:gd name="connsiteY38" fmla="*/ 399567 h 2876136"/>
                <a:gd name="connsiteX39" fmla="*/ 3792123 w 3832270"/>
                <a:gd name="connsiteY39" fmla="*/ 140444 h 28761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3832270" h="2876136">
                  <a:moveTo>
                    <a:pt x="3800718" y="0"/>
                  </a:moveTo>
                  <a:lnTo>
                    <a:pt x="3832270" y="0"/>
                  </a:lnTo>
                  <a:lnTo>
                    <a:pt x="3824562" y="143769"/>
                  </a:lnTo>
                  <a:cubicBezTo>
                    <a:pt x="3797131" y="409191"/>
                    <a:pt x="3730585" y="671345"/>
                    <a:pt x="3628155" y="922055"/>
                  </a:cubicBezTo>
                  <a:cubicBezTo>
                    <a:pt x="3593858" y="1005553"/>
                    <a:pt x="3556704" y="1088280"/>
                    <a:pt x="3514853" y="1169078"/>
                  </a:cubicBezTo>
                  <a:cubicBezTo>
                    <a:pt x="3473616" y="1250166"/>
                    <a:pt x="3428194" y="1329517"/>
                    <a:pt x="3379198" y="1407037"/>
                  </a:cubicBezTo>
                  <a:cubicBezTo>
                    <a:pt x="3281106" y="1561980"/>
                    <a:pt x="3169132" y="1710174"/>
                    <a:pt x="3043787" y="1848342"/>
                  </a:cubicBezTo>
                  <a:cubicBezTo>
                    <a:pt x="2980806" y="1917184"/>
                    <a:pt x="2915071" y="1984001"/>
                    <a:pt x="2845661" y="2047444"/>
                  </a:cubicBezTo>
                  <a:cubicBezTo>
                    <a:pt x="2828411" y="2063450"/>
                    <a:pt x="2811060" y="2079263"/>
                    <a:pt x="2793197" y="2094689"/>
                  </a:cubicBezTo>
                  <a:cubicBezTo>
                    <a:pt x="2775436" y="2110213"/>
                    <a:pt x="2757982" y="2126025"/>
                    <a:pt x="2739710" y="2140969"/>
                  </a:cubicBezTo>
                  <a:cubicBezTo>
                    <a:pt x="2703576" y="2171341"/>
                    <a:pt x="2666524" y="2200749"/>
                    <a:pt x="2629166" y="2229867"/>
                  </a:cubicBezTo>
                  <a:cubicBezTo>
                    <a:pt x="2479015" y="2345569"/>
                    <a:pt x="2316821" y="2448061"/>
                    <a:pt x="2145952" y="2535994"/>
                  </a:cubicBezTo>
                  <a:cubicBezTo>
                    <a:pt x="1804312" y="2711957"/>
                    <a:pt x="1424600" y="2826982"/>
                    <a:pt x="1034987" y="2863910"/>
                  </a:cubicBezTo>
                  <a:cubicBezTo>
                    <a:pt x="937762" y="2873167"/>
                    <a:pt x="839720" y="2877096"/>
                    <a:pt x="741909" y="2875939"/>
                  </a:cubicBezTo>
                  <a:cubicBezTo>
                    <a:pt x="644097" y="2874782"/>
                    <a:pt x="546515" y="2868539"/>
                    <a:pt x="450208" y="2857451"/>
                  </a:cubicBezTo>
                  <a:cubicBezTo>
                    <a:pt x="305520" y="2840674"/>
                    <a:pt x="162095" y="2813810"/>
                    <a:pt x="22215" y="2775923"/>
                  </a:cubicBezTo>
                  <a:lnTo>
                    <a:pt x="0" y="2769256"/>
                  </a:lnTo>
                  <a:lnTo>
                    <a:pt x="0" y="2590612"/>
                  </a:lnTo>
                  <a:lnTo>
                    <a:pt x="199046" y="2627410"/>
                  </a:lnTo>
                  <a:cubicBezTo>
                    <a:pt x="288321" y="2639209"/>
                    <a:pt x="378197" y="2646537"/>
                    <a:pt x="468174" y="2649670"/>
                  </a:cubicBezTo>
                  <a:cubicBezTo>
                    <a:pt x="648333" y="2656805"/>
                    <a:pt x="826655" y="2647163"/>
                    <a:pt x="1003650" y="2622480"/>
                  </a:cubicBezTo>
                  <a:cubicBezTo>
                    <a:pt x="1091943" y="2609658"/>
                    <a:pt x="1179725" y="2593747"/>
                    <a:pt x="1266489" y="2573982"/>
                  </a:cubicBezTo>
                  <a:cubicBezTo>
                    <a:pt x="1353250" y="2553927"/>
                    <a:pt x="1439298" y="2531076"/>
                    <a:pt x="1524223" y="2504657"/>
                  </a:cubicBezTo>
                  <a:cubicBezTo>
                    <a:pt x="1609149" y="2478336"/>
                    <a:pt x="1693052" y="2448833"/>
                    <a:pt x="1775731" y="2416243"/>
                  </a:cubicBezTo>
                  <a:cubicBezTo>
                    <a:pt x="1858309" y="2383557"/>
                    <a:pt x="1939764" y="2347882"/>
                    <a:pt x="2019789" y="2309412"/>
                  </a:cubicBezTo>
                  <a:cubicBezTo>
                    <a:pt x="2179839" y="2232567"/>
                    <a:pt x="2334583" y="2144923"/>
                    <a:pt x="2482486" y="2046962"/>
                  </a:cubicBezTo>
                  <a:cubicBezTo>
                    <a:pt x="2519334" y="2022376"/>
                    <a:pt x="2556081" y="1997403"/>
                    <a:pt x="2591908" y="1971371"/>
                  </a:cubicBezTo>
                  <a:cubicBezTo>
                    <a:pt x="2610077" y="1958644"/>
                    <a:pt x="2627838" y="1945434"/>
                    <a:pt x="2645702" y="1932321"/>
                  </a:cubicBezTo>
                  <a:cubicBezTo>
                    <a:pt x="2663666" y="1919305"/>
                    <a:pt x="2681325" y="1905903"/>
                    <a:pt x="2698779" y="1892309"/>
                  </a:cubicBezTo>
                  <a:cubicBezTo>
                    <a:pt x="2768903" y="1838025"/>
                    <a:pt x="2837496" y="1781717"/>
                    <a:pt x="2903537" y="1722516"/>
                  </a:cubicBezTo>
                  <a:cubicBezTo>
                    <a:pt x="3035926" y="1604501"/>
                    <a:pt x="3158720" y="1475784"/>
                    <a:pt x="3269061" y="1337327"/>
                  </a:cubicBezTo>
                  <a:cubicBezTo>
                    <a:pt x="3324182" y="1268099"/>
                    <a:pt x="3376341" y="1196461"/>
                    <a:pt x="3424928" y="1122508"/>
                  </a:cubicBezTo>
                  <a:cubicBezTo>
                    <a:pt x="3472697" y="1048170"/>
                    <a:pt x="3517814" y="972000"/>
                    <a:pt x="3557622" y="893226"/>
                  </a:cubicBezTo>
                  <a:cubicBezTo>
                    <a:pt x="3567931" y="873654"/>
                    <a:pt x="3577526" y="853791"/>
                    <a:pt x="3587019" y="833929"/>
                  </a:cubicBezTo>
                  <a:lnTo>
                    <a:pt x="3601310" y="804040"/>
                  </a:lnTo>
                  <a:lnTo>
                    <a:pt x="3614885" y="773861"/>
                  </a:lnTo>
                  <a:cubicBezTo>
                    <a:pt x="3623766" y="753709"/>
                    <a:pt x="3632748" y="733559"/>
                    <a:pt x="3640812" y="713022"/>
                  </a:cubicBezTo>
                  <a:cubicBezTo>
                    <a:pt x="3648876" y="692485"/>
                    <a:pt x="3657756" y="672236"/>
                    <a:pt x="3665105" y="651506"/>
                  </a:cubicBezTo>
                  <a:cubicBezTo>
                    <a:pt x="3696544" y="569166"/>
                    <a:pt x="3723185" y="485089"/>
                    <a:pt x="3744110" y="399567"/>
                  </a:cubicBezTo>
                  <a:cubicBezTo>
                    <a:pt x="3765341" y="314238"/>
                    <a:pt x="3781392" y="227654"/>
                    <a:pt x="3792123" y="140444"/>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3" name="Afbeelding 2">
            <a:extLst>
              <a:ext uri="{FF2B5EF4-FFF2-40B4-BE49-F238E27FC236}">
                <a16:creationId xmlns:a16="http://schemas.microsoft.com/office/drawing/2014/main" id="{9C249146-F9B8-BF12-5C4E-540BC59EFE93}"/>
              </a:ext>
            </a:extLst>
          </p:cNvPr>
          <p:cNvPicPr>
            <a:picLocks noChangeAspect="1"/>
          </p:cNvPicPr>
          <p:nvPr/>
        </p:nvPicPr>
        <p:blipFill>
          <a:blip r:embed="rId3">
            <a:extLst>
              <a:ext uri="{BEBA8EAE-BF5A-486C-A8C5-ECC9F3942E4B}">
                <a14:imgProps xmlns:a14="http://schemas.microsoft.com/office/drawing/2010/main">
                  <a14:imgLayer r:embed="rId4">
                    <a14:imgEffect>
                      <a14:saturation sat="94000"/>
                    </a14:imgEffect>
                  </a14:imgLayer>
                </a14:imgProps>
              </a:ext>
              <a:ext uri="{28A0092B-C50C-407E-A947-70E740481C1C}">
                <a14:useLocalDpi xmlns:a14="http://schemas.microsoft.com/office/drawing/2010/main" val="0"/>
              </a:ext>
            </a:extLst>
          </a:blip>
          <a:srcRect t="302"/>
          <a:stretch>
            <a:fillRect/>
          </a:stretch>
        </p:blipFill>
        <p:spPr>
          <a:xfrm>
            <a:off x="6519905" y="19423"/>
            <a:ext cx="6878775" cy="6857990"/>
          </a:xfrm>
          <a:custGeom>
            <a:avLst/>
            <a:gdLst/>
            <a:ahLst/>
            <a:cxnLst/>
            <a:rect l="l" t="t" r="r" b="b"/>
            <a:pathLst>
              <a:path w="6878775" h="6858000">
                <a:moveTo>
                  <a:pt x="1102973" y="0"/>
                </a:moveTo>
                <a:lnTo>
                  <a:pt x="1160688" y="0"/>
                </a:lnTo>
                <a:lnTo>
                  <a:pt x="983189" y="331786"/>
                </a:lnTo>
                <a:cubicBezTo>
                  <a:pt x="914866" y="469145"/>
                  <a:pt x="850355" y="608712"/>
                  <a:pt x="789261" y="750263"/>
                </a:cubicBezTo>
                <a:cubicBezTo>
                  <a:pt x="774307" y="784928"/>
                  <a:pt x="759992" y="819849"/>
                  <a:pt x="745295" y="854514"/>
                </a:cubicBezTo>
                <a:cubicBezTo>
                  <a:pt x="756682" y="845393"/>
                  <a:pt x="765489" y="833492"/>
                  <a:pt x="770857" y="819975"/>
                </a:cubicBezTo>
                <a:cubicBezTo>
                  <a:pt x="879943" y="589569"/>
                  <a:pt x="999605" y="365513"/>
                  <a:pt x="1131329" y="148742"/>
                </a:cubicBezTo>
                <a:lnTo>
                  <a:pt x="1227589" y="0"/>
                </a:lnTo>
                <a:lnTo>
                  <a:pt x="6878775" y="0"/>
                </a:lnTo>
                <a:lnTo>
                  <a:pt x="6878775" y="6858000"/>
                </a:lnTo>
                <a:lnTo>
                  <a:pt x="713521" y="6858000"/>
                </a:lnTo>
                <a:lnTo>
                  <a:pt x="625642" y="6670527"/>
                </a:lnTo>
                <a:cubicBezTo>
                  <a:pt x="507232" y="6398531"/>
                  <a:pt x="403083" y="6118381"/>
                  <a:pt x="312785" y="5830359"/>
                </a:cubicBezTo>
                <a:cubicBezTo>
                  <a:pt x="278149" y="5719759"/>
                  <a:pt x="248879" y="5607635"/>
                  <a:pt x="212198" y="5480401"/>
                </a:cubicBezTo>
                <a:cubicBezTo>
                  <a:pt x="212208" y="5491601"/>
                  <a:pt x="212803" y="5502788"/>
                  <a:pt x="213988" y="5513923"/>
                </a:cubicBezTo>
                <a:cubicBezTo>
                  <a:pt x="264089" y="5723695"/>
                  <a:pt x="307290" y="5935370"/>
                  <a:pt x="365826" y="6142729"/>
                </a:cubicBezTo>
                <a:cubicBezTo>
                  <a:pt x="433152" y="6380817"/>
                  <a:pt x="510068" y="6614016"/>
                  <a:pt x="597975" y="6841549"/>
                </a:cubicBezTo>
                <a:lnTo>
                  <a:pt x="604824" y="6858000"/>
                </a:lnTo>
                <a:lnTo>
                  <a:pt x="552056" y="6858000"/>
                </a:lnTo>
                <a:lnTo>
                  <a:pt x="539576" y="6828295"/>
                </a:lnTo>
                <a:cubicBezTo>
                  <a:pt x="380597" y="6414594"/>
                  <a:pt x="260223" y="5988893"/>
                  <a:pt x="171555" y="5552906"/>
                </a:cubicBezTo>
                <a:cubicBezTo>
                  <a:pt x="91163" y="5157998"/>
                  <a:pt x="43746" y="4758899"/>
                  <a:pt x="12305" y="4357388"/>
                </a:cubicBezTo>
                <a:cubicBezTo>
                  <a:pt x="-14281" y="4013908"/>
                  <a:pt x="4507" y="3672965"/>
                  <a:pt x="46684" y="3331516"/>
                </a:cubicBezTo>
                <a:cubicBezTo>
                  <a:pt x="127203" y="2664286"/>
                  <a:pt x="277819" y="2007265"/>
                  <a:pt x="496065" y="1371196"/>
                </a:cubicBezTo>
                <a:cubicBezTo>
                  <a:pt x="636273" y="966066"/>
                  <a:pt x="800445" y="573253"/>
                  <a:pt x="995723" y="196614"/>
                </a:cubicBezTo>
                <a:close/>
              </a:path>
            </a:pathLst>
          </a:custGeom>
        </p:spPr>
      </p:pic>
    </p:spTree>
    <p:extLst>
      <p:ext uri="{BB962C8B-B14F-4D97-AF65-F5344CB8AC3E}">
        <p14:creationId xmlns:p14="http://schemas.microsoft.com/office/powerpoint/2010/main" val="317836979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5" name="Rectangle 14">
            <a:extLst>
              <a:ext uri="{FF2B5EF4-FFF2-40B4-BE49-F238E27FC236}">
                <a16:creationId xmlns:a16="http://schemas.microsoft.com/office/drawing/2014/main" id="{D038248A-211C-4EEC-8401-C761B929FB5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noProof="0" dirty="0"/>
          </a:p>
        </p:txBody>
      </p:sp>
      <p:sp>
        <p:nvSpPr>
          <p:cNvPr id="17" name="Rectangle 16">
            <a:extLst>
              <a:ext uri="{FF2B5EF4-FFF2-40B4-BE49-F238E27FC236}">
                <a16:creationId xmlns:a16="http://schemas.microsoft.com/office/drawing/2014/main" id="{C30A849F-66D9-40C8-BEC8-35AFF8F4568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5" y="0"/>
            <a:ext cx="12191695"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800" noProof="0" dirty="0"/>
          </a:p>
        </p:txBody>
      </p:sp>
      <p:sp>
        <p:nvSpPr>
          <p:cNvPr id="9" name="Titel 8">
            <a:extLst>
              <a:ext uri="{FF2B5EF4-FFF2-40B4-BE49-F238E27FC236}">
                <a16:creationId xmlns:a16="http://schemas.microsoft.com/office/drawing/2014/main" id="{FF5D7770-653B-4FA3-B3CB-02874E76DE13}"/>
              </a:ext>
            </a:extLst>
          </p:cNvPr>
          <p:cNvSpPr>
            <a:spLocks noGrp="1"/>
          </p:cNvSpPr>
          <p:nvPr>
            <p:ph type="title"/>
          </p:nvPr>
        </p:nvSpPr>
        <p:spPr>
          <a:xfrm>
            <a:off x="1204472" y="295283"/>
            <a:ext cx="9833548" cy="1325563"/>
          </a:xfrm>
        </p:spPr>
        <p:txBody>
          <a:bodyPr vert="horz" lIns="91440" tIns="45720" rIns="91440" bIns="45720" rtlCol="0" anchor="b">
            <a:normAutofit/>
          </a:bodyPr>
          <a:lstStyle/>
          <a:p>
            <a:r>
              <a:rPr lang="nl-NL" sz="3600" b="1" kern="1200" noProof="0" dirty="0">
                <a:solidFill>
                  <a:schemeClr val="tx2"/>
                </a:solidFill>
                <a:latin typeface="+mj-lt"/>
                <a:ea typeface="+mj-ea"/>
                <a:cs typeface="+mj-cs"/>
              </a:rPr>
              <a:t>Wat is palliatieve zorg?</a:t>
            </a:r>
          </a:p>
        </p:txBody>
      </p:sp>
      <p:grpSp>
        <p:nvGrpSpPr>
          <p:cNvPr id="19" name="Group 18">
            <a:extLst>
              <a:ext uri="{FF2B5EF4-FFF2-40B4-BE49-F238E27FC236}">
                <a16:creationId xmlns:a16="http://schemas.microsoft.com/office/drawing/2014/main" id="{04542298-A2B1-480F-A11C-A40EDD19B857}"/>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8289890" y="0"/>
            <a:ext cx="3902110" cy="2382977"/>
            <a:chOff x="6867015" y="-1"/>
            <a:chExt cx="5324985" cy="3251912"/>
          </a:xfrm>
          <a:solidFill>
            <a:schemeClr val="accent5">
              <a:alpha val="10000"/>
            </a:schemeClr>
          </a:solidFill>
        </p:grpSpPr>
        <p:sp>
          <p:nvSpPr>
            <p:cNvPr id="20" name="Freeform: Shape 19">
              <a:extLst>
                <a:ext uri="{FF2B5EF4-FFF2-40B4-BE49-F238E27FC236}">
                  <a16:creationId xmlns:a16="http://schemas.microsoft.com/office/drawing/2014/main" id="{74AEB45E-B965-46A0-8557-C646B5011B9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867015" y="-1"/>
              <a:ext cx="5324985" cy="3251912"/>
            </a:xfrm>
            <a:custGeom>
              <a:avLst/>
              <a:gdLst>
                <a:gd name="connsiteX0" fmla="*/ 0 w 5324985"/>
                <a:gd name="connsiteY0" fmla="*/ 0 h 3251912"/>
                <a:gd name="connsiteX1" fmla="*/ 36826 w 5324985"/>
                <a:gd name="connsiteY1" fmla="*/ 0 h 3251912"/>
                <a:gd name="connsiteX2" fmla="*/ 45003 w 5324985"/>
                <a:gd name="connsiteY2" fmla="*/ 152909 h 3251912"/>
                <a:gd name="connsiteX3" fmla="*/ 68956 w 5324985"/>
                <a:gd name="connsiteY3" fmla="*/ 308600 h 3251912"/>
                <a:gd name="connsiteX4" fmla="*/ 167774 w 5324985"/>
                <a:gd name="connsiteY4" fmla="*/ 607968 h 3251912"/>
                <a:gd name="connsiteX5" fmla="*/ 201857 w 5324985"/>
                <a:gd name="connsiteY5" fmla="*/ 679539 h 3251912"/>
                <a:gd name="connsiteX6" fmla="*/ 239741 w 5324985"/>
                <a:gd name="connsiteY6" fmla="*/ 749488 h 3251912"/>
                <a:gd name="connsiteX7" fmla="*/ 323724 w 5324985"/>
                <a:gd name="connsiteY7" fmla="*/ 885101 h 3251912"/>
                <a:gd name="connsiteX8" fmla="*/ 416412 w 5324985"/>
                <a:gd name="connsiteY8" fmla="*/ 1016081 h 3251912"/>
                <a:gd name="connsiteX9" fmla="*/ 515719 w 5324985"/>
                <a:gd name="connsiteY9" fmla="*/ 1143356 h 3251912"/>
                <a:gd name="connsiteX10" fmla="*/ 722427 w 5324985"/>
                <a:gd name="connsiteY10" fmla="*/ 1395127 h 3251912"/>
                <a:gd name="connsiteX11" fmla="*/ 825780 w 5324985"/>
                <a:gd name="connsiteY11" fmla="*/ 1522749 h 3251912"/>
                <a:gd name="connsiteX12" fmla="*/ 926314 w 5324985"/>
                <a:gd name="connsiteY12" fmla="*/ 1651992 h 3251912"/>
                <a:gd name="connsiteX13" fmla="*/ 1026848 w 5324985"/>
                <a:gd name="connsiteY13" fmla="*/ 1776836 h 3251912"/>
                <a:gd name="connsiteX14" fmla="*/ 1131918 w 5324985"/>
                <a:gd name="connsiteY14" fmla="*/ 1897393 h 3251912"/>
                <a:gd name="connsiteX15" fmla="*/ 1354688 w 5324985"/>
                <a:gd name="connsiteY15" fmla="*/ 2124728 h 3251912"/>
                <a:gd name="connsiteX16" fmla="*/ 1855027 w 5324985"/>
                <a:gd name="connsiteY16" fmla="*/ 2504236 h 3251912"/>
                <a:gd name="connsiteX17" fmla="*/ 2131618 w 5324985"/>
                <a:gd name="connsiteY17" fmla="*/ 2646913 h 3251912"/>
                <a:gd name="connsiteX18" fmla="*/ 2423534 w 5324985"/>
                <a:gd name="connsiteY18" fmla="*/ 2754732 h 3251912"/>
                <a:gd name="connsiteX19" fmla="*/ 2727588 w 5324985"/>
                <a:gd name="connsiteY19" fmla="*/ 2829197 h 3251912"/>
                <a:gd name="connsiteX20" fmla="*/ 3041083 w 5324985"/>
                <a:gd name="connsiteY20" fmla="*/ 2870890 h 3251912"/>
                <a:gd name="connsiteX21" fmla="*/ 3360340 w 5324985"/>
                <a:gd name="connsiteY21" fmla="*/ 2883976 h 3251912"/>
                <a:gd name="connsiteX22" fmla="*/ 3439663 w 5324985"/>
                <a:gd name="connsiteY22" fmla="*/ 2883396 h 3251912"/>
                <a:gd name="connsiteX23" fmla="*/ 3478529 w 5324985"/>
                <a:gd name="connsiteY23" fmla="*/ 2882471 h 3251912"/>
                <a:gd name="connsiteX24" fmla="*/ 3517271 w 5324985"/>
                <a:gd name="connsiteY24" fmla="*/ 2880616 h 3251912"/>
                <a:gd name="connsiteX25" fmla="*/ 3671260 w 5324985"/>
                <a:gd name="connsiteY25" fmla="*/ 2867878 h 3251912"/>
                <a:gd name="connsiteX26" fmla="*/ 4265268 w 5324985"/>
                <a:gd name="connsiteY26" fmla="*/ 2716283 h 3251912"/>
                <a:gd name="connsiteX27" fmla="*/ 4546395 w 5324985"/>
                <a:gd name="connsiteY27" fmla="*/ 2584724 h 3251912"/>
                <a:gd name="connsiteX28" fmla="*/ 4817837 w 5324985"/>
                <a:gd name="connsiteY28" fmla="*/ 2424674 h 3251912"/>
                <a:gd name="connsiteX29" fmla="*/ 5081677 w 5324985"/>
                <a:gd name="connsiteY29" fmla="*/ 2243548 h 3251912"/>
                <a:gd name="connsiteX30" fmla="*/ 5211881 w 5324985"/>
                <a:gd name="connsiteY30" fmla="*/ 2147658 h 3251912"/>
                <a:gd name="connsiteX31" fmla="*/ 5324985 w 5324985"/>
                <a:gd name="connsiteY31" fmla="*/ 2062128 h 3251912"/>
                <a:gd name="connsiteX32" fmla="*/ 5324985 w 5324985"/>
                <a:gd name="connsiteY32" fmla="*/ 2514993 h 3251912"/>
                <a:gd name="connsiteX33" fmla="*/ 5314867 w 5324985"/>
                <a:gd name="connsiteY33" fmla="*/ 2522881 h 3251912"/>
                <a:gd name="connsiteX34" fmla="*/ 5038276 w 5324985"/>
                <a:gd name="connsiteY34" fmla="*/ 2722421 h 3251912"/>
                <a:gd name="connsiteX35" fmla="*/ 4741701 w 5324985"/>
                <a:gd name="connsiteY35" fmla="*/ 2904937 h 3251912"/>
                <a:gd name="connsiteX36" fmla="*/ 4420728 w 5324985"/>
                <a:gd name="connsiteY36" fmla="*/ 3058848 h 3251912"/>
                <a:gd name="connsiteX37" fmla="*/ 3717481 w 5324985"/>
                <a:gd name="connsiteY37" fmla="*/ 3237079 h 3251912"/>
                <a:gd name="connsiteX38" fmla="*/ 3535661 w 5324985"/>
                <a:gd name="connsiteY38" fmla="*/ 3249934 h 3251912"/>
                <a:gd name="connsiteX39" fmla="*/ 3490175 w 5324985"/>
                <a:gd name="connsiteY39" fmla="*/ 3251555 h 3251912"/>
                <a:gd name="connsiteX40" fmla="*/ 3444813 w 5324985"/>
                <a:gd name="connsiteY40" fmla="*/ 3251787 h 3251912"/>
                <a:gd name="connsiteX41" fmla="*/ 3355681 w 5324985"/>
                <a:gd name="connsiteY41" fmla="*/ 3250745 h 3251912"/>
                <a:gd name="connsiteX42" fmla="*/ 3179011 w 5324985"/>
                <a:gd name="connsiteY42" fmla="*/ 3243795 h 3251912"/>
                <a:gd name="connsiteX43" fmla="*/ 3002217 w 5324985"/>
                <a:gd name="connsiteY43" fmla="*/ 3227814 h 3251912"/>
                <a:gd name="connsiteX44" fmla="*/ 2650103 w 5324985"/>
                <a:gd name="connsiteY44" fmla="*/ 3170836 h 3251912"/>
                <a:gd name="connsiteX45" fmla="*/ 2305836 w 5324985"/>
                <a:gd name="connsiteY45" fmla="*/ 3072514 h 3251912"/>
                <a:gd name="connsiteX46" fmla="*/ 1978611 w 5324985"/>
                <a:gd name="connsiteY46" fmla="*/ 2929952 h 3251912"/>
                <a:gd name="connsiteX47" fmla="*/ 1678235 w 5324985"/>
                <a:gd name="connsiteY47" fmla="*/ 2744424 h 3251912"/>
                <a:gd name="connsiteX48" fmla="*/ 1175688 w 5324985"/>
                <a:gd name="connsiteY48" fmla="*/ 2277018 h 3251912"/>
                <a:gd name="connsiteX49" fmla="*/ 971310 w 5324985"/>
                <a:gd name="connsiteY49" fmla="*/ 2012044 h 3251912"/>
                <a:gd name="connsiteX50" fmla="*/ 790717 w 5324985"/>
                <a:gd name="connsiteY50" fmla="*/ 1735723 h 3251912"/>
                <a:gd name="connsiteX51" fmla="*/ 706488 w 5324985"/>
                <a:gd name="connsiteY51" fmla="*/ 1598604 h 3251912"/>
                <a:gd name="connsiteX52" fmla="*/ 618951 w 5324985"/>
                <a:gd name="connsiteY52" fmla="*/ 1463802 h 3251912"/>
                <a:gd name="connsiteX53" fmla="*/ 436273 w 5324985"/>
                <a:gd name="connsiteY53" fmla="*/ 1195355 h 3251912"/>
                <a:gd name="connsiteX54" fmla="*/ 346896 w 5324985"/>
                <a:gd name="connsiteY54" fmla="*/ 1058816 h 3251912"/>
                <a:gd name="connsiteX55" fmla="*/ 261809 w 5324985"/>
                <a:gd name="connsiteY55" fmla="*/ 919264 h 3251912"/>
                <a:gd name="connsiteX56" fmla="*/ 118487 w 5324985"/>
                <a:gd name="connsiteY56" fmla="*/ 626498 h 3251912"/>
                <a:gd name="connsiteX57" fmla="*/ 28130 w 5324985"/>
                <a:gd name="connsiteY57" fmla="*/ 315781 h 3251912"/>
                <a:gd name="connsiteX58" fmla="*/ 6751 w 5324985"/>
                <a:gd name="connsiteY58" fmla="*/ 156195 h 32519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Lst>
              <a:rect l="l" t="t" r="r" b="b"/>
              <a:pathLst>
                <a:path w="5324985" h="3251912">
                  <a:moveTo>
                    <a:pt x="0" y="0"/>
                  </a:moveTo>
                  <a:lnTo>
                    <a:pt x="36826" y="0"/>
                  </a:lnTo>
                  <a:lnTo>
                    <a:pt x="45003" y="152909"/>
                  </a:lnTo>
                  <a:cubicBezTo>
                    <a:pt x="50351" y="205154"/>
                    <a:pt x="58290" y="257123"/>
                    <a:pt x="68956" y="308600"/>
                  </a:cubicBezTo>
                  <a:cubicBezTo>
                    <a:pt x="91393" y="411324"/>
                    <a:pt x="123882" y="511847"/>
                    <a:pt x="167774" y="607968"/>
                  </a:cubicBezTo>
                  <a:cubicBezTo>
                    <a:pt x="178195" y="632173"/>
                    <a:pt x="190333" y="655798"/>
                    <a:pt x="201857" y="679539"/>
                  </a:cubicBezTo>
                  <a:cubicBezTo>
                    <a:pt x="214363" y="702933"/>
                    <a:pt x="226255" y="726557"/>
                    <a:pt x="239741" y="749488"/>
                  </a:cubicBezTo>
                  <a:cubicBezTo>
                    <a:pt x="265488" y="795812"/>
                    <a:pt x="294176" y="840746"/>
                    <a:pt x="323724" y="885101"/>
                  </a:cubicBezTo>
                  <a:cubicBezTo>
                    <a:pt x="353149" y="929572"/>
                    <a:pt x="384657" y="972885"/>
                    <a:pt x="416412" y="1016081"/>
                  </a:cubicBezTo>
                  <a:cubicBezTo>
                    <a:pt x="448655" y="1058931"/>
                    <a:pt x="482127" y="1101202"/>
                    <a:pt x="515719" y="1143356"/>
                  </a:cubicBezTo>
                  <a:cubicBezTo>
                    <a:pt x="583027" y="1227782"/>
                    <a:pt x="653402" y="1310470"/>
                    <a:pt x="722427" y="1395127"/>
                  </a:cubicBezTo>
                  <a:cubicBezTo>
                    <a:pt x="757123" y="1437282"/>
                    <a:pt x="791697" y="1479783"/>
                    <a:pt x="825780" y="1522749"/>
                  </a:cubicBezTo>
                  <a:cubicBezTo>
                    <a:pt x="859742" y="1565367"/>
                    <a:pt x="893457" y="1610649"/>
                    <a:pt x="926314" y="1651992"/>
                  </a:cubicBezTo>
                  <a:cubicBezTo>
                    <a:pt x="958927" y="1694379"/>
                    <a:pt x="993132" y="1735492"/>
                    <a:pt x="1026848" y="1776836"/>
                  </a:cubicBezTo>
                  <a:cubicBezTo>
                    <a:pt x="1061545" y="1817485"/>
                    <a:pt x="1095996" y="1858133"/>
                    <a:pt x="1131918" y="1897393"/>
                  </a:cubicBezTo>
                  <a:cubicBezTo>
                    <a:pt x="1203273" y="1976376"/>
                    <a:pt x="1277447" y="2052463"/>
                    <a:pt x="1354688" y="2124728"/>
                  </a:cubicBezTo>
                  <a:cubicBezTo>
                    <a:pt x="1509411" y="2268911"/>
                    <a:pt x="1676396" y="2397575"/>
                    <a:pt x="1855027" y="2504236"/>
                  </a:cubicBezTo>
                  <a:cubicBezTo>
                    <a:pt x="1944528" y="2557277"/>
                    <a:pt x="2036357" y="2605917"/>
                    <a:pt x="2131618" y="2646913"/>
                  </a:cubicBezTo>
                  <a:cubicBezTo>
                    <a:pt x="2226267" y="2689068"/>
                    <a:pt x="2323981" y="2724622"/>
                    <a:pt x="2423534" y="2754732"/>
                  </a:cubicBezTo>
                  <a:cubicBezTo>
                    <a:pt x="2523087" y="2784958"/>
                    <a:pt x="2624602" y="2809394"/>
                    <a:pt x="2727588" y="2829197"/>
                  </a:cubicBezTo>
                  <a:cubicBezTo>
                    <a:pt x="2830698" y="2848653"/>
                    <a:pt x="2935522" y="2861971"/>
                    <a:pt x="3041083" y="2870890"/>
                  </a:cubicBezTo>
                  <a:cubicBezTo>
                    <a:pt x="3146644" y="2879922"/>
                    <a:pt x="3253307" y="2883860"/>
                    <a:pt x="3360340" y="2883976"/>
                  </a:cubicBezTo>
                  <a:cubicBezTo>
                    <a:pt x="3387067" y="2883976"/>
                    <a:pt x="3414162" y="2884439"/>
                    <a:pt x="3439663" y="2883396"/>
                  </a:cubicBezTo>
                  <a:lnTo>
                    <a:pt x="3478529" y="2882471"/>
                  </a:lnTo>
                  <a:lnTo>
                    <a:pt x="3517271" y="2880616"/>
                  </a:lnTo>
                  <a:cubicBezTo>
                    <a:pt x="3568887" y="2878417"/>
                    <a:pt x="3620257" y="2873552"/>
                    <a:pt x="3671260" y="2867878"/>
                  </a:cubicBezTo>
                  <a:cubicBezTo>
                    <a:pt x="3875515" y="2844253"/>
                    <a:pt x="4074253" y="2792486"/>
                    <a:pt x="4265268" y="2716283"/>
                  </a:cubicBezTo>
                  <a:cubicBezTo>
                    <a:pt x="4361020" y="2678529"/>
                    <a:pt x="4454444" y="2633710"/>
                    <a:pt x="4546395" y="2584724"/>
                  </a:cubicBezTo>
                  <a:cubicBezTo>
                    <a:pt x="4638470" y="2535967"/>
                    <a:pt x="4728827" y="2481885"/>
                    <a:pt x="4817837" y="2424674"/>
                  </a:cubicBezTo>
                  <a:cubicBezTo>
                    <a:pt x="4906846" y="2367348"/>
                    <a:pt x="4994385" y="2306317"/>
                    <a:pt x="5081677" y="2243548"/>
                  </a:cubicBezTo>
                  <a:cubicBezTo>
                    <a:pt x="5125201" y="2212164"/>
                    <a:pt x="5168603" y="2179969"/>
                    <a:pt x="5211881" y="2147658"/>
                  </a:cubicBezTo>
                  <a:lnTo>
                    <a:pt x="5324985" y="2062128"/>
                  </a:lnTo>
                  <a:lnTo>
                    <a:pt x="5324985" y="2514993"/>
                  </a:lnTo>
                  <a:lnTo>
                    <a:pt x="5314867" y="2522881"/>
                  </a:lnTo>
                  <a:cubicBezTo>
                    <a:pt x="5225490" y="2591325"/>
                    <a:pt x="5133783" y="2658379"/>
                    <a:pt x="5038276" y="2722421"/>
                  </a:cubicBezTo>
                  <a:cubicBezTo>
                    <a:pt x="4942892" y="2786348"/>
                    <a:pt x="4844810" y="2848422"/>
                    <a:pt x="4741701" y="2904937"/>
                  </a:cubicBezTo>
                  <a:cubicBezTo>
                    <a:pt x="4638592" y="2961337"/>
                    <a:pt x="4531929" y="3013683"/>
                    <a:pt x="4420728" y="3058848"/>
                  </a:cubicBezTo>
                  <a:cubicBezTo>
                    <a:pt x="4199063" y="3150338"/>
                    <a:pt x="3959621" y="3211485"/>
                    <a:pt x="3717481" y="3237079"/>
                  </a:cubicBezTo>
                  <a:cubicBezTo>
                    <a:pt x="3656914" y="3243101"/>
                    <a:pt x="3596227" y="3247966"/>
                    <a:pt x="3535661" y="3249934"/>
                  </a:cubicBezTo>
                  <a:lnTo>
                    <a:pt x="3490175" y="3251555"/>
                  </a:lnTo>
                  <a:lnTo>
                    <a:pt x="3444813" y="3251787"/>
                  </a:lnTo>
                  <a:cubicBezTo>
                    <a:pt x="3414162" y="3252250"/>
                    <a:pt x="3385105" y="3251324"/>
                    <a:pt x="3355681" y="3250745"/>
                  </a:cubicBezTo>
                  <a:cubicBezTo>
                    <a:pt x="3296954" y="3250050"/>
                    <a:pt x="3237860" y="3246692"/>
                    <a:pt x="3179011" y="3243795"/>
                  </a:cubicBezTo>
                  <a:cubicBezTo>
                    <a:pt x="3120039" y="3239164"/>
                    <a:pt x="3061067" y="3234878"/>
                    <a:pt x="3002217" y="3227814"/>
                  </a:cubicBezTo>
                  <a:cubicBezTo>
                    <a:pt x="2884397" y="3214496"/>
                    <a:pt x="2766699" y="3196314"/>
                    <a:pt x="2650103" y="3170836"/>
                  </a:cubicBezTo>
                  <a:cubicBezTo>
                    <a:pt x="2533510" y="3145358"/>
                    <a:pt x="2418263" y="3112583"/>
                    <a:pt x="2305836" y="3072514"/>
                  </a:cubicBezTo>
                  <a:cubicBezTo>
                    <a:pt x="2193410" y="3032328"/>
                    <a:pt x="2083926" y="2984383"/>
                    <a:pt x="1978611" y="2929952"/>
                  </a:cubicBezTo>
                  <a:cubicBezTo>
                    <a:pt x="1873663" y="2874711"/>
                    <a:pt x="1772884" y="2812985"/>
                    <a:pt x="1678235" y="2744424"/>
                  </a:cubicBezTo>
                  <a:cubicBezTo>
                    <a:pt x="1488201" y="2608001"/>
                    <a:pt x="1321708" y="2448068"/>
                    <a:pt x="1175688" y="2277018"/>
                  </a:cubicBezTo>
                  <a:cubicBezTo>
                    <a:pt x="1102985" y="2191086"/>
                    <a:pt x="1035309" y="2102377"/>
                    <a:pt x="971310" y="2012044"/>
                  </a:cubicBezTo>
                  <a:cubicBezTo>
                    <a:pt x="907188" y="1921714"/>
                    <a:pt x="847358" y="1829413"/>
                    <a:pt x="790717" y="1735723"/>
                  </a:cubicBezTo>
                  <a:cubicBezTo>
                    <a:pt x="761782" y="1688357"/>
                    <a:pt x="735300" y="1644002"/>
                    <a:pt x="706488" y="1598604"/>
                  </a:cubicBezTo>
                  <a:cubicBezTo>
                    <a:pt x="677922" y="1553555"/>
                    <a:pt x="648866" y="1508505"/>
                    <a:pt x="618951" y="1463802"/>
                  </a:cubicBezTo>
                  <a:lnTo>
                    <a:pt x="436273" y="1195355"/>
                  </a:lnTo>
                  <a:cubicBezTo>
                    <a:pt x="405990" y="1150189"/>
                    <a:pt x="376075" y="1104792"/>
                    <a:pt x="346896" y="1058816"/>
                  </a:cubicBezTo>
                  <a:cubicBezTo>
                    <a:pt x="317716" y="1012838"/>
                    <a:pt x="288782" y="966747"/>
                    <a:pt x="261809" y="919264"/>
                  </a:cubicBezTo>
                  <a:cubicBezTo>
                    <a:pt x="207742" y="824764"/>
                    <a:pt x="158088" y="727485"/>
                    <a:pt x="118487" y="626498"/>
                  </a:cubicBezTo>
                  <a:cubicBezTo>
                    <a:pt x="78151" y="525859"/>
                    <a:pt x="48237" y="421515"/>
                    <a:pt x="28130" y="315781"/>
                  </a:cubicBezTo>
                  <a:cubicBezTo>
                    <a:pt x="18506" y="262914"/>
                    <a:pt x="11425" y="209642"/>
                    <a:pt x="6751" y="156195"/>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noProof="0" dirty="0"/>
            </a:p>
          </p:txBody>
        </p:sp>
        <p:sp>
          <p:nvSpPr>
            <p:cNvPr id="21" name="Freeform: Shape 20">
              <a:extLst>
                <a:ext uri="{FF2B5EF4-FFF2-40B4-BE49-F238E27FC236}">
                  <a16:creationId xmlns:a16="http://schemas.microsoft.com/office/drawing/2014/main" id="{921A22C7-11AD-44B0-9BF7-6E3A458215D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916467" y="-1"/>
              <a:ext cx="5275533" cy="2980757"/>
            </a:xfrm>
            <a:custGeom>
              <a:avLst/>
              <a:gdLst>
                <a:gd name="connsiteX0" fmla="*/ 0 w 5275533"/>
                <a:gd name="connsiteY0" fmla="*/ 0 h 2980757"/>
                <a:gd name="connsiteX1" fmla="*/ 201166 w 5275533"/>
                <a:gd name="connsiteY1" fmla="*/ 0 h 2980757"/>
                <a:gd name="connsiteX2" fmla="*/ 206734 w 5275533"/>
                <a:gd name="connsiteY2" fmla="*/ 89286 h 2980757"/>
                <a:gd name="connsiteX3" fmla="*/ 232051 w 5275533"/>
                <a:gd name="connsiteY3" fmla="*/ 226897 h 2980757"/>
                <a:gd name="connsiteX4" fmla="*/ 332707 w 5275533"/>
                <a:gd name="connsiteY4" fmla="*/ 487120 h 2980757"/>
                <a:gd name="connsiteX5" fmla="*/ 402959 w 5275533"/>
                <a:gd name="connsiteY5" fmla="*/ 609647 h 2980757"/>
                <a:gd name="connsiteX6" fmla="*/ 483631 w 5275533"/>
                <a:gd name="connsiteY6" fmla="*/ 728236 h 2980757"/>
                <a:gd name="connsiteX7" fmla="*/ 669986 w 5275533"/>
                <a:gd name="connsiteY7" fmla="*/ 957424 h 2980757"/>
                <a:gd name="connsiteX8" fmla="*/ 871667 w 5275533"/>
                <a:gd name="connsiteY8" fmla="*/ 1188348 h 2980757"/>
                <a:gd name="connsiteX9" fmla="*/ 971956 w 5275533"/>
                <a:gd name="connsiteY9" fmla="*/ 1308905 h 2980757"/>
                <a:gd name="connsiteX10" fmla="*/ 1020139 w 5275533"/>
                <a:gd name="connsiteY10" fmla="*/ 1368084 h 2980757"/>
                <a:gd name="connsiteX11" fmla="*/ 1067340 w 5275533"/>
                <a:gd name="connsiteY11" fmla="*/ 1424715 h 2980757"/>
                <a:gd name="connsiteX12" fmla="*/ 1472909 w 5275533"/>
                <a:gd name="connsiteY12" fmla="*/ 1843252 h 2980757"/>
                <a:gd name="connsiteX13" fmla="*/ 1688567 w 5275533"/>
                <a:gd name="connsiteY13" fmla="*/ 2031559 h 2980757"/>
                <a:gd name="connsiteX14" fmla="*/ 1914401 w 5275533"/>
                <a:gd name="connsiteY14" fmla="*/ 2205156 h 2980757"/>
                <a:gd name="connsiteX15" fmla="*/ 2418909 w 5275533"/>
                <a:gd name="connsiteY15" fmla="*/ 2479741 h 2980757"/>
                <a:gd name="connsiteX16" fmla="*/ 2701141 w 5275533"/>
                <a:gd name="connsiteY16" fmla="*/ 2557333 h 2980757"/>
                <a:gd name="connsiteX17" fmla="*/ 2773475 w 5275533"/>
                <a:gd name="connsiteY17" fmla="*/ 2570999 h 2980757"/>
                <a:gd name="connsiteX18" fmla="*/ 2846424 w 5275533"/>
                <a:gd name="connsiteY18" fmla="*/ 2582465 h 2980757"/>
                <a:gd name="connsiteX19" fmla="*/ 2993669 w 5275533"/>
                <a:gd name="connsiteY19" fmla="*/ 2598909 h 2980757"/>
                <a:gd name="connsiteX20" fmla="*/ 3067721 w 5275533"/>
                <a:gd name="connsiteY20" fmla="*/ 2604237 h 2980757"/>
                <a:gd name="connsiteX21" fmla="*/ 3142019 w 5275533"/>
                <a:gd name="connsiteY21" fmla="*/ 2607943 h 2980757"/>
                <a:gd name="connsiteX22" fmla="*/ 3216561 w 5275533"/>
                <a:gd name="connsiteY22" fmla="*/ 2609564 h 2980757"/>
                <a:gd name="connsiteX23" fmla="*/ 3291225 w 5275533"/>
                <a:gd name="connsiteY23" fmla="*/ 2609217 h 2980757"/>
                <a:gd name="connsiteX24" fmla="*/ 3328619 w 5275533"/>
                <a:gd name="connsiteY24" fmla="*/ 2608869 h 2980757"/>
                <a:gd name="connsiteX25" fmla="*/ 3364665 w 5275533"/>
                <a:gd name="connsiteY25" fmla="*/ 2607363 h 2980757"/>
                <a:gd name="connsiteX26" fmla="*/ 3400587 w 5275533"/>
                <a:gd name="connsiteY26" fmla="*/ 2605627 h 2980757"/>
                <a:gd name="connsiteX27" fmla="*/ 3436387 w 5275533"/>
                <a:gd name="connsiteY27" fmla="*/ 2602847 h 2980757"/>
                <a:gd name="connsiteX28" fmla="*/ 3578361 w 5275533"/>
                <a:gd name="connsiteY28" fmla="*/ 2586286 h 2980757"/>
                <a:gd name="connsiteX29" fmla="*/ 4119159 w 5275533"/>
                <a:gd name="connsiteY29" fmla="*/ 2418594 h 2980757"/>
                <a:gd name="connsiteX30" fmla="*/ 4618765 w 5275533"/>
                <a:gd name="connsiteY30" fmla="*/ 2124668 h 2980757"/>
                <a:gd name="connsiteX31" fmla="*/ 4739895 w 5275533"/>
                <a:gd name="connsiteY31" fmla="*/ 2038275 h 2980757"/>
                <a:gd name="connsiteX32" fmla="*/ 4861027 w 5275533"/>
                <a:gd name="connsiteY32" fmla="*/ 1948986 h 2980757"/>
                <a:gd name="connsiteX33" fmla="*/ 5106354 w 5275533"/>
                <a:gd name="connsiteY33" fmla="*/ 1763690 h 2980757"/>
                <a:gd name="connsiteX34" fmla="*/ 5275533 w 5275533"/>
                <a:gd name="connsiteY34" fmla="*/ 1641017 h 2980757"/>
                <a:gd name="connsiteX35" fmla="*/ 5275533 w 5275533"/>
                <a:gd name="connsiteY35" fmla="*/ 2257481 h 2980757"/>
                <a:gd name="connsiteX36" fmla="*/ 5168881 w 5275533"/>
                <a:gd name="connsiteY36" fmla="*/ 2332084 h 2980757"/>
                <a:gd name="connsiteX37" fmla="*/ 5036225 w 5275533"/>
                <a:gd name="connsiteY37" fmla="*/ 2421489 h 2980757"/>
                <a:gd name="connsiteX38" fmla="*/ 4899401 w 5275533"/>
                <a:gd name="connsiteY38" fmla="*/ 2508347 h 2980757"/>
                <a:gd name="connsiteX39" fmla="*/ 4612145 w 5275533"/>
                <a:gd name="connsiteY39" fmla="*/ 2671407 h 2980757"/>
                <a:gd name="connsiteX40" fmla="*/ 4303187 w 5275533"/>
                <a:gd name="connsiteY40" fmla="*/ 2810030 h 2980757"/>
                <a:gd name="connsiteX41" fmla="*/ 3630835 w 5275533"/>
                <a:gd name="connsiteY41" fmla="*/ 2969500 h 2980757"/>
                <a:gd name="connsiteX42" fmla="*/ 3457719 w 5275533"/>
                <a:gd name="connsiteY42" fmla="*/ 2979808 h 2980757"/>
                <a:gd name="connsiteX43" fmla="*/ 3414441 w 5275533"/>
                <a:gd name="connsiteY43" fmla="*/ 2980733 h 2980757"/>
                <a:gd name="connsiteX44" fmla="*/ 3371285 w 5275533"/>
                <a:gd name="connsiteY44" fmla="*/ 2980502 h 2980757"/>
                <a:gd name="connsiteX45" fmla="*/ 3328252 w 5275533"/>
                <a:gd name="connsiteY45" fmla="*/ 2980039 h 2980757"/>
                <a:gd name="connsiteX46" fmla="*/ 3286445 w 5275533"/>
                <a:gd name="connsiteY46" fmla="*/ 2978534 h 2980757"/>
                <a:gd name="connsiteX47" fmla="*/ 2952475 w 5275533"/>
                <a:gd name="connsiteY47" fmla="*/ 2953402 h 2980757"/>
                <a:gd name="connsiteX48" fmla="*/ 2620591 w 5275533"/>
                <a:gd name="connsiteY48" fmla="*/ 2898046 h 2980757"/>
                <a:gd name="connsiteX49" fmla="*/ 2294591 w 5275533"/>
                <a:gd name="connsiteY49" fmla="*/ 2811305 h 2980757"/>
                <a:gd name="connsiteX50" fmla="*/ 1670544 w 5275533"/>
                <a:gd name="connsiteY50" fmla="*/ 2550501 h 2980757"/>
                <a:gd name="connsiteX51" fmla="*/ 1144703 w 5275533"/>
                <a:gd name="connsiteY51" fmla="*/ 2144472 h 2980757"/>
                <a:gd name="connsiteX52" fmla="*/ 931497 w 5275533"/>
                <a:gd name="connsiteY52" fmla="*/ 1900114 h 2980757"/>
                <a:gd name="connsiteX53" fmla="*/ 745265 w 5275533"/>
                <a:gd name="connsiteY53" fmla="*/ 1641395 h 2980757"/>
                <a:gd name="connsiteX54" fmla="*/ 701741 w 5275533"/>
                <a:gd name="connsiteY54" fmla="*/ 1575500 h 2980757"/>
                <a:gd name="connsiteX55" fmla="*/ 660178 w 5275533"/>
                <a:gd name="connsiteY55" fmla="*/ 1511573 h 2980757"/>
                <a:gd name="connsiteX56" fmla="*/ 578158 w 5275533"/>
                <a:gd name="connsiteY56" fmla="*/ 1387656 h 2980757"/>
                <a:gd name="connsiteX57" fmla="*/ 408230 w 5275533"/>
                <a:gd name="connsiteY57" fmla="*/ 1134497 h 2980757"/>
                <a:gd name="connsiteX58" fmla="*/ 242349 w 5275533"/>
                <a:gd name="connsiteY58" fmla="*/ 866860 h 2980757"/>
                <a:gd name="connsiteX59" fmla="*/ 167562 w 5275533"/>
                <a:gd name="connsiteY59" fmla="*/ 724994 h 2980757"/>
                <a:gd name="connsiteX60" fmla="*/ 104054 w 5275533"/>
                <a:gd name="connsiteY60" fmla="*/ 576525 h 2980757"/>
                <a:gd name="connsiteX61" fmla="*/ 55381 w 5275533"/>
                <a:gd name="connsiteY61" fmla="*/ 422499 h 2980757"/>
                <a:gd name="connsiteX62" fmla="*/ 37236 w 5275533"/>
                <a:gd name="connsiteY62" fmla="*/ 343980 h 2980757"/>
                <a:gd name="connsiteX63" fmla="*/ 29267 w 5275533"/>
                <a:gd name="connsiteY63" fmla="*/ 304604 h 2980757"/>
                <a:gd name="connsiteX64" fmla="*/ 22646 w 5275533"/>
                <a:gd name="connsiteY64" fmla="*/ 265113 h 2980757"/>
                <a:gd name="connsiteX65" fmla="*/ 3903 w 5275533"/>
                <a:gd name="connsiteY65" fmla="*/ 106787 h 29807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Lst>
              <a:rect l="l" t="t" r="r" b="b"/>
              <a:pathLst>
                <a:path w="5275533" h="2980757">
                  <a:moveTo>
                    <a:pt x="0" y="0"/>
                  </a:moveTo>
                  <a:lnTo>
                    <a:pt x="201166" y="0"/>
                  </a:lnTo>
                  <a:lnTo>
                    <a:pt x="206734" y="89286"/>
                  </a:lnTo>
                  <a:cubicBezTo>
                    <a:pt x="212220" y="135755"/>
                    <a:pt x="220465" y="181731"/>
                    <a:pt x="232051" y="226897"/>
                  </a:cubicBezTo>
                  <a:cubicBezTo>
                    <a:pt x="254855" y="317344"/>
                    <a:pt x="290287" y="403854"/>
                    <a:pt x="332707" y="487120"/>
                  </a:cubicBezTo>
                  <a:cubicBezTo>
                    <a:pt x="354163" y="528696"/>
                    <a:pt x="377948" y="569461"/>
                    <a:pt x="402959" y="609647"/>
                  </a:cubicBezTo>
                  <a:cubicBezTo>
                    <a:pt x="428337" y="649717"/>
                    <a:pt x="455433" y="689209"/>
                    <a:pt x="483631" y="728236"/>
                  </a:cubicBezTo>
                  <a:cubicBezTo>
                    <a:pt x="540764" y="806061"/>
                    <a:pt x="604271" y="881569"/>
                    <a:pt x="669986" y="957424"/>
                  </a:cubicBezTo>
                  <a:cubicBezTo>
                    <a:pt x="735701" y="1033395"/>
                    <a:pt x="804359" y="1109366"/>
                    <a:pt x="871667" y="1188348"/>
                  </a:cubicBezTo>
                  <a:cubicBezTo>
                    <a:pt x="905383" y="1227723"/>
                    <a:pt x="938731" y="1268025"/>
                    <a:pt x="971956" y="1308905"/>
                  </a:cubicBezTo>
                  <a:lnTo>
                    <a:pt x="1020139" y="1368084"/>
                  </a:lnTo>
                  <a:cubicBezTo>
                    <a:pt x="1035954" y="1386962"/>
                    <a:pt x="1051035" y="1406302"/>
                    <a:pt x="1067340" y="1424715"/>
                  </a:cubicBezTo>
                  <a:cubicBezTo>
                    <a:pt x="1194602" y="1574573"/>
                    <a:pt x="1332652" y="1712503"/>
                    <a:pt x="1472909" y="1843252"/>
                  </a:cubicBezTo>
                  <a:cubicBezTo>
                    <a:pt x="1543406" y="1908337"/>
                    <a:pt x="1615128" y="1971221"/>
                    <a:pt x="1688567" y="2031559"/>
                  </a:cubicBezTo>
                  <a:cubicBezTo>
                    <a:pt x="1762006" y="2091895"/>
                    <a:pt x="1836793" y="2150263"/>
                    <a:pt x="1914401" y="2205156"/>
                  </a:cubicBezTo>
                  <a:cubicBezTo>
                    <a:pt x="2069003" y="2315176"/>
                    <a:pt x="2235742" y="2413498"/>
                    <a:pt x="2418909" y="2479741"/>
                  </a:cubicBezTo>
                  <a:cubicBezTo>
                    <a:pt x="2510249" y="2512863"/>
                    <a:pt x="2604898" y="2538225"/>
                    <a:pt x="2701141" y="2557333"/>
                  </a:cubicBezTo>
                  <a:cubicBezTo>
                    <a:pt x="2725293" y="2561850"/>
                    <a:pt x="2749201" y="2567062"/>
                    <a:pt x="2773475" y="2570999"/>
                  </a:cubicBezTo>
                  <a:lnTo>
                    <a:pt x="2846424" y="2582465"/>
                  </a:lnTo>
                  <a:cubicBezTo>
                    <a:pt x="2895343" y="2588602"/>
                    <a:pt x="2944261" y="2595088"/>
                    <a:pt x="2993669" y="2598909"/>
                  </a:cubicBezTo>
                  <a:cubicBezTo>
                    <a:pt x="3018313" y="2601110"/>
                    <a:pt x="3042956" y="2603195"/>
                    <a:pt x="3067721" y="2604237"/>
                  </a:cubicBezTo>
                  <a:cubicBezTo>
                    <a:pt x="3092487" y="2605394"/>
                    <a:pt x="3117130" y="2607247"/>
                    <a:pt x="3142019" y="2607943"/>
                  </a:cubicBezTo>
                  <a:lnTo>
                    <a:pt x="3216561" y="2609564"/>
                  </a:lnTo>
                  <a:cubicBezTo>
                    <a:pt x="3241326" y="2610142"/>
                    <a:pt x="3266337" y="2609333"/>
                    <a:pt x="3291225" y="2609217"/>
                  </a:cubicBezTo>
                  <a:lnTo>
                    <a:pt x="3328619" y="2608869"/>
                  </a:lnTo>
                  <a:cubicBezTo>
                    <a:pt x="3340757" y="2608522"/>
                    <a:pt x="3352649" y="2607827"/>
                    <a:pt x="3364665" y="2607363"/>
                  </a:cubicBezTo>
                  <a:cubicBezTo>
                    <a:pt x="3376679" y="2606784"/>
                    <a:pt x="3388695" y="2606438"/>
                    <a:pt x="3400587" y="2605627"/>
                  </a:cubicBezTo>
                  <a:lnTo>
                    <a:pt x="3436387" y="2602847"/>
                  </a:lnTo>
                  <a:cubicBezTo>
                    <a:pt x="3484079" y="2599257"/>
                    <a:pt x="3531404" y="2593235"/>
                    <a:pt x="3578361" y="2586286"/>
                  </a:cubicBezTo>
                  <a:cubicBezTo>
                    <a:pt x="3766310" y="2556871"/>
                    <a:pt x="3947025" y="2499314"/>
                    <a:pt x="4119159" y="2418594"/>
                  </a:cubicBezTo>
                  <a:cubicBezTo>
                    <a:pt x="4291907" y="2338801"/>
                    <a:pt x="4456317" y="2236657"/>
                    <a:pt x="4618765" y="2124668"/>
                  </a:cubicBezTo>
                  <a:cubicBezTo>
                    <a:pt x="4659346" y="2096759"/>
                    <a:pt x="4699682" y="2067575"/>
                    <a:pt x="4739895" y="2038275"/>
                  </a:cubicBezTo>
                  <a:cubicBezTo>
                    <a:pt x="4780355" y="2008976"/>
                    <a:pt x="4820691" y="1979212"/>
                    <a:pt x="4861027" y="1948986"/>
                  </a:cubicBezTo>
                  <a:lnTo>
                    <a:pt x="5106354" y="1763690"/>
                  </a:lnTo>
                  <a:lnTo>
                    <a:pt x="5275533" y="1641017"/>
                  </a:lnTo>
                  <a:lnTo>
                    <a:pt x="5275533" y="2257481"/>
                  </a:lnTo>
                  <a:lnTo>
                    <a:pt x="5168881" y="2332084"/>
                  </a:lnTo>
                  <a:cubicBezTo>
                    <a:pt x="5125235" y="2362079"/>
                    <a:pt x="5081099" y="2391958"/>
                    <a:pt x="5036225" y="2421489"/>
                  </a:cubicBezTo>
                  <a:cubicBezTo>
                    <a:pt x="4991231" y="2450790"/>
                    <a:pt x="4945867" y="2479857"/>
                    <a:pt x="4899401" y="2508347"/>
                  </a:cubicBezTo>
                  <a:cubicBezTo>
                    <a:pt x="4806959" y="2565440"/>
                    <a:pt x="4711574" y="2620798"/>
                    <a:pt x="4612145" y="2671407"/>
                  </a:cubicBezTo>
                  <a:cubicBezTo>
                    <a:pt x="4512836" y="2722247"/>
                    <a:pt x="4410095" y="2769496"/>
                    <a:pt x="4303187" y="2810030"/>
                  </a:cubicBezTo>
                  <a:cubicBezTo>
                    <a:pt x="4090349" y="2892256"/>
                    <a:pt x="3861694" y="2947728"/>
                    <a:pt x="3630835" y="2969500"/>
                  </a:cubicBezTo>
                  <a:cubicBezTo>
                    <a:pt x="3573089" y="2974712"/>
                    <a:pt x="3515343" y="2978649"/>
                    <a:pt x="3457719" y="2979808"/>
                  </a:cubicBezTo>
                  <a:lnTo>
                    <a:pt x="3414441" y="2980733"/>
                  </a:lnTo>
                  <a:cubicBezTo>
                    <a:pt x="3400097" y="2980850"/>
                    <a:pt x="3385630" y="2980502"/>
                    <a:pt x="3371285" y="2980502"/>
                  </a:cubicBezTo>
                  <a:lnTo>
                    <a:pt x="3328252" y="2980039"/>
                  </a:lnTo>
                  <a:lnTo>
                    <a:pt x="3286445" y="2978534"/>
                  </a:lnTo>
                  <a:cubicBezTo>
                    <a:pt x="3175121" y="2975174"/>
                    <a:pt x="3063553" y="2966837"/>
                    <a:pt x="2952475" y="2953402"/>
                  </a:cubicBezTo>
                  <a:cubicBezTo>
                    <a:pt x="2841275" y="2940664"/>
                    <a:pt x="2730319" y="2922365"/>
                    <a:pt x="2620591" y="2898046"/>
                  </a:cubicBezTo>
                  <a:cubicBezTo>
                    <a:pt x="2510984" y="2873494"/>
                    <a:pt x="2402235" y="2844426"/>
                    <a:pt x="2294591" y="2811305"/>
                  </a:cubicBezTo>
                  <a:cubicBezTo>
                    <a:pt x="2079669" y="2744483"/>
                    <a:pt x="1867198" y="2661331"/>
                    <a:pt x="1670544" y="2550501"/>
                  </a:cubicBezTo>
                  <a:cubicBezTo>
                    <a:pt x="1473767" y="2439903"/>
                    <a:pt x="1298079" y="2299657"/>
                    <a:pt x="1144703" y="2144472"/>
                  </a:cubicBezTo>
                  <a:cubicBezTo>
                    <a:pt x="1067586" y="2066996"/>
                    <a:pt x="997458" y="1984539"/>
                    <a:pt x="931497" y="1900114"/>
                  </a:cubicBezTo>
                  <a:cubicBezTo>
                    <a:pt x="865906" y="1815342"/>
                    <a:pt x="803500" y="1729295"/>
                    <a:pt x="745265" y="1641395"/>
                  </a:cubicBezTo>
                  <a:cubicBezTo>
                    <a:pt x="730307" y="1619623"/>
                    <a:pt x="716207" y="1597503"/>
                    <a:pt x="701741" y="1575500"/>
                  </a:cubicBezTo>
                  <a:lnTo>
                    <a:pt x="660178" y="1511573"/>
                  </a:lnTo>
                  <a:cubicBezTo>
                    <a:pt x="633574" y="1470229"/>
                    <a:pt x="605989" y="1429232"/>
                    <a:pt x="578158" y="1387656"/>
                  </a:cubicBezTo>
                  <a:lnTo>
                    <a:pt x="408230" y="1134497"/>
                  </a:lnTo>
                  <a:cubicBezTo>
                    <a:pt x="351220" y="1048219"/>
                    <a:pt x="294945" y="959392"/>
                    <a:pt x="242349" y="866860"/>
                  </a:cubicBezTo>
                  <a:cubicBezTo>
                    <a:pt x="216112" y="820536"/>
                    <a:pt x="190734" y="773402"/>
                    <a:pt x="167562" y="724994"/>
                  </a:cubicBezTo>
                  <a:cubicBezTo>
                    <a:pt x="144513" y="676469"/>
                    <a:pt x="123057" y="627019"/>
                    <a:pt x="104054" y="576525"/>
                  </a:cubicBezTo>
                  <a:cubicBezTo>
                    <a:pt x="85418" y="525917"/>
                    <a:pt x="68867" y="474613"/>
                    <a:pt x="55381" y="422499"/>
                  </a:cubicBezTo>
                  <a:cubicBezTo>
                    <a:pt x="49006" y="396442"/>
                    <a:pt x="42508" y="370269"/>
                    <a:pt x="37236" y="343980"/>
                  </a:cubicBezTo>
                  <a:lnTo>
                    <a:pt x="29267" y="304604"/>
                  </a:lnTo>
                  <a:lnTo>
                    <a:pt x="22646" y="265113"/>
                  </a:lnTo>
                  <a:cubicBezTo>
                    <a:pt x="14003" y="212420"/>
                    <a:pt x="7872" y="159582"/>
                    <a:pt x="3903" y="106787"/>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noProof="0" dirty="0"/>
            </a:p>
          </p:txBody>
        </p:sp>
        <p:sp>
          <p:nvSpPr>
            <p:cNvPr id="22" name="Freeform: Shape 21">
              <a:extLst>
                <a:ext uri="{FF2B5EF4-FFF2-40B4-BE49-F238E27FC236}">
                  <a16:creationId xmlns:a16="http://schemas.microsoft.com/office/drawing/2014/main" id="{87049D82-B7F3-4192-8337-4BDB16955E9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921214" y="-1"/>
              <a:ext cx="5270786" cy="2927775"/>
            </a:xfrm>
            <a:custGeom>
              <a:avLst/>
              <a:gdLst>
                <a:gd name="connsiteX0" fmla="*/ 0 w 5270786"/>
                <a:gd name="connsiteY0" fmla="*/ 0 h 2927775"/>
                <a:gd name="connsiteX1" fmla="*/ 613805 w 5270786"/>
                <a:gd name="connsiteY1" fmla="*/ 0 h 2927775"/>
                <a:gd name="connsiteX2" fmla="*/ 618487 w 5270786"/>
                <a:gd name="connsiteY2" fmla="*/ 85404 h 2927775"/>
                <a:gd name="connsiteX3" fmla="*/ 1054084 w 5270786"/>
                <a:gd name="connsiteY3" fmla="*/ 895200 h 2927775"/>
                <a:gd name="connsiteX4" fmla="*/ 1276976 w 5270786"/>
                <a:gd name="connsiteY4" fmla="*/ 1191325 h 2927775"/>
                <a:gd name="connsiteX5" fmla="*/ 3368450 w 5270786"/>
                <a:gd name="connsiteY5" fmla="*/ 2348843 h 2927775"/>
                <a:gd name="connsiteX6" fmla="*/ 4956151 w 5270786"/>
                <a:gd name="connsiteY6" fmla="*/ 1636730 h 2927775"/>
                <a:gd name="connsiteX7" fmla="*/ 5149372 w 5270786"/>
                <a:gd name="connsiteY7" fmla="*/ 1495325 h 2927775"/>
                <a:gd name="connsiteX8" fmla="*/ 5270786 w 5270786"/>
                <a:gd name="connsiteY8" fmla="*/ 1406110 h 2927775"/>
                <a:gd name="connsiteX9" fmla="*/ 5270786 w 5270786"/>
                <a:gd name="connsiteY9" fmla="*/ 2138641 h 2927775"/>
                <a:gd name="connsiteX10" fmla="*/ 5112925 w 5270786"/>
                <a:gd name="connsiteY10" fmla="*/ 2253730 h 2927775"/>
                <a:gd name="connsiteX11" fmla="*/ 3368327 w 5270786"/>
                <a:gd name="connsiteY11" fmla="*/ 2927775 h 2927775"/>
                <a:gd name="connsiteX12" fmla="*/ 769646 w 5270786"/>
                <a:gd name="connsiteY12" fmla="*/ 1516288 h 2927775"/>
                <a:gd name="connsiteX13" fmla="*/ 3149 w 5270786"/>
                <a:gd name="connsiteY13" fmla="*/ 85252 h 2927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270786" h="2927775">
                  <a:moveTo>
                    <a:pt x="0" y="0"/>
                  </a:moveTo>
                  <a:lnTo>
                    <a:pt x="613805" y="0"/>
                  </a:lnTo>
                  <a:lnTo>
                    <a:pt x="618487" y="85404"/>
                  </a:lnTo>
                  <a:cubicBezTo>
                    <a:pt x="650052" y="360109"/>
                    <a:pt x="792650" y="556543"/>
                    <a:pt x="1054084" y="895200"/>
                  </a:cubicBezTo>
                  <a:cubicBezTo>
                    <a:pt x="1126174" y="988542"/>
                    <a:pt x="1200716" y="1085128"/>
                    <a:pt x="1276976" y="1191325"/>
                  </a:cubicBezTo>
                  <a:cubicBezTo>
                    <a:pt x="1859704" y="2002688"/>
                    <a:pt x="2485223" y="2348843"/>
                    <a:pt x="3368450" y="2348843"/>
                  </a:cubicBezTo>
                  <a:cubicBezTo>
                    <a:pt x="3948114" y="2348843"/>
                    <a:pt x="4373422" y="2066846"/>
                    <a:pt x="4956151" y="1636730"/>
                  </a:cubicBezTo>
                  <a:cubicBezTo>
                    <a:pt x="5021253" y="1588668"/>
                    <a:pt x="5086356" y="1541186"/>
                    <a:pt x="5149372" y="1495325"/>
                  </a:cubicBezTo>
                  <a:lnTo>
                    <a:pt x="5270786" y="1406110"/>
                  </a:lnTo>
                  <a:lnTo>
                    <a:pt x="5270786" y="2138641"/>
                  </a:lnTo>
                  <a:lnTo>
                    <a:pt x="5112925" y="2253730"/>
                  </a:lnTo>
                  <a:cubicBezTo>
                    <a:pt x="4598179" y="2621786"/>
                    <a:pt x="4074961" y="2927775"/>
                    <a:pt x="3368327" y="2927775"/>
                  </a:cubicBezTo>
                  <a:cubicBezTo>
                    <a:pt x="2170746" y="2927775"/>
                    <a:pt x="1393203" y="2384512"/>
                    <a:pt x="769646" y="1516288"/>
                  </a:cubicBezTo>
                  <a:cubicBezTo>
                    <a:pt x="418850" y="1027932"/>
                    <a:pt x="48120" y="683401"/>
                    <a:pt x="3149" y="85252"/>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noProof="0" dirty="0"/>
            </a:p>
          </p:txBody>
        </p:sp>
        <p:sp>
          <p:nvSpPr>
            <p:cNvPr id="23" name="Freeform: Shape 22">
              <a:extLst>
                <a:ext uri="{FF2B5EF4-FFF2-40B4-BE49-F238E27FC236}">
                  <a16:creationId xmlns:a16="http://schemas.microsoft.com/office/drawing/2014/main" id="{24A7FAD9-577C-4D2E-A3B5-C6D0A39D47F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921214" y="-1"/>
              <a:ext cx="5270786" cy="2927775"/>
            </a:xfrm>
            <a:custGeom>
              <a:avLst/>
              <a:gdLst>
                <a:gd name="connsiteX0" fmla="*/ 0 w 5270786"/>
                <a:gd name="connsiteY0" fmla="*/ 0 h 2927775"/>
                <a:gd name="connsiteX1" fmla="*/ 736294 w 5270786"/>
                <a:gd name="connsiteY1" fmla="*/ 0 h 2927775"/>
                <a:gd name="connsiteX2" fmla="*/ 740298 w 5270786"/>
                <a:gd name="connsiteY2" fmla="*/ 72745 h 2927775"/>
                <a:gd name="connsiteX3" fmla="*/ 1153024 w 5270786"/>
                <a:gd name="connsiteY3" fmla="*/ 826989 h 2927775"/>
                <a:gd name="connsiteX4" fmla="*/ 1378368 w 5270786"/>
                <a:gd name="connsiteY4" fmla="*/ 1126356 h 2927775"/>
                <a:gd name="connsiteX5" fmla="*/ 2238056 w 5270786"/>
                <a:gd name="connsiteY5" fmla="*/ 1955322 h 2927775"/>
                <a:gd name="connsiteX6" fmla="*/ 3368327 w 5270786"/>
                <a:gd name="connsiteY6" fmla="*/ 2233033 h 2927775"/>
                <a:gd name="connsiteX7" fmla="*/ 4095360 w 5270786"/>
                <a:gd name="connsiteY7" fmla="*/ 2056192 h 2927775"/>
                <a:gd name="connsiteX8" fmla="*/ 4880506 w 5270786"/>
                <a:gd name="connsiteY8" fmla="*/ 1545587 h 2927775"/>
                <a:gd name="connsiteX9" fmla="*/ 5074340 w 5270786"/>
                <a:gd name="connsiteY9" fmla="*/ 1403721 h 2927775"/>
                <a:gd name="connsiteX10" fmla="*/ 5270786 w 5270786"/>
                <a:gd name="connsiteY10" fmla="*/ 1259367 h 2927775"/>
                <a:gd name="connsiteX11" fmla="*/ 5270786 w 5270786"/>
                <a:gd name="connsiteY11" fmla="*/ 2138641 h 2927775"/>
                <a:gd name="connsiteX12" fmla="*/ 5112925 w 5270786"/>
                <a:gd name="connsiteY12" fmla="*/ 2253730 h 2927775"/>
                <a:gd name="connsiteX13" fmla="*/ 3368327 w 5270786"/>
                <a:gd name="connsiteY13" fmla="*/ 2927775 h 2927775"/>
                <a:gd name="connsiteX14" fmla="*/ 769646 w 5270786"/>
                <a:gd name="connsiteY14" fmla="*/ 1516288 h 2927775"/>
                <a:gd name="connsiteX15" fmla="*/ 3149 w 5270786"/>
                <a:gd name="connsiteY15" fmla="*/ 85252 h 2927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270786" h="2927775">
                  <a:moveTo>
                    <a:pt x="0" y="0"/>
                  </a:moveTo>
                  <a:lnTo>
                    <a:pt x="736294" y="0"/>
                  </a:lnTo>
                  <a:lnTo>
                    <a:pt x="740298" y="72745"/>
                  </a:lnTo>
                  <a:cubicBezTo>
                    <a:pt x="768839" y="319371"/>
                    <a:pt x="898885" y="497858"/>
                    <a:pt x="1153024" y="826989"/>
                  </a:cubicBezTo>
                  <a:cubicBezTo>
                    <a:pt x="1225727" y="921142"/>
                    <a:pt x="1300882" y="1018537"/>
                    <a:pt x="1378368" y="1126356"/>
                  </a:cubicBezTo>
                  <a:cubicBezTo>
                    <a:pt x="1652384" y="1507833"/>
                    <a:pt x="1933512" y="1779060"/>
                    <a:pt x="2238056" y="1955322"/>
                  </a:cubicBezTo>
                  <a:cubicBezTo>
                    <a:pt x="2560868" y="2142238"/>
                    <a:pt x="2930637" y="2233033"/>
                    <a:pt x="3368327" y="2233033"/>
                  </a:cubicBezTo>
                  <a:cubicBezTo>
                    <a:pt x="3616720" y="2233033"/>
                    <a:pt x="3847703" y="2176866"/>
                    <a:pt x="4095360" y="2056192"/>
                  </a:cubicBezTo>
                  <a:cubicBezTo>
                    <a:pt x="4349636" y="1932276"/>
                    <a:pt x="4601340" y="1751613"/>
                    <a:pt x="4880506" y="1545587"/>
                  </a:cubicBezTo>
                  <a:cubicBezTo>
                    <a:pt x="4945974" y="1497295"/>
                    <a:pt x="5011199" y="1449697"/>
                    <a:pt x="5074340" y="1403721"/>
                  </a:cubicBezTo>
                  <a:lnTo>
                    <a:pt x="5270786" y="1259367"/>
                  </a:lnTo>
                  <a:lnTo>
                    <a:pt x="5270786" y="2138641"/>
                  </a:lnTo>
                  <a:lnTo>
                    <a:pt x="5112925" y="2253730"/>
                  </a:lnTo>
                  <a:cubicBezTo>
                    <a:pt x="4598179" y="2621786"/>
                    <a:pt x="4074961" y="2927775"/>
                    <a:pt x="3368327" y="2927775"/>
                  </a:cubicBezTo>
                  <a:cubicBezTo>
                    <a:pt x="2170746" y="2927775"/>
                    <a:pt x="1393203" y="2384512"/>
                    <a:pt x="769646" y="1516288"/>
                  </a:cubicBezTo>
                  <a:cubicBezTo>
                    <a:pt x="418850" y="1027932"/>
                    <a:pt x="48120" y="683401"/>
                    <a:pt x="3149" y="85252"/>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noProof="0" dirty="0"/>
            </a:p>
          </p:txBody>
        </p:sp>
      </p:grpSp>
      <p:sp>
        <p:nvSpPr>
          <p:cNvPr id="10" name="Tekstvak 9">
            <a:extLst>
              <a:ext uri="{FF2B5EF4-FFF2-40B4-BE49-F238E27FC236}">
                <a16:creationId xmlns:a16="http://schemas.microsoft.com/office/drawing/2014/main" id="{A868CA06-473C-4DD0-B3B9-7F7A988AE6CF}"/>
              </a:ext>
            </a:extLst>
          </p:cNvPr>
          <p:cNvSpPr txBox="1"/>
          <p:nvPr/>
        </p:nvSpPr>
        <p:spPr>
          <a:xfrm>
            <a:off x="1179072" y="2064403"/>
            <a:ext cx="9996683" cy="3499161"/>
          </a:xfrm>
          <a:prstGeom prst="rect">
            <a:avLst/>
          </a:prstGeom>
        </p:spPr>
        <p:txBody>
          <a:bodyPr vert="horz" lIns="91440" tIns="45720" rIns="91440" bIns="45720" rtlCol="0">
            <a:noAutofit/>
          </a:bodyPr>
          <a:lstStyle/>
          <a:p>
            <a:pPr indent="-228600">
              <a:lnSpc>
                <a:spcPct val="90000"/>
              </a:lnSpc>
              <a:spcAft>
                <a:spcPts val="600"/>
              </a:spcAft>
              <a:buFont typeface="Arial" panose="020B0604020202020204" pitchFamily="34" charset="0"/>
              <a:buChar char="•"/>
            </a:pPr>
            <a:r>
              <a:rPr lang="nl-NL" sz="2400" noProof="0" dirty="0">
                <a:solidFill>
                  <a:schemeClr val="tx2"/>
                </a:solidFill>
              </a:rPr>
              <a:t>Gericht op kwaliteit van leven en comfort</a:t>
            </a:r>
          </a:p>
          <a:p>
            <a:pPr indent="-228600">
              <a:lnSpc>
                <a:spcPct val="90000"/>
              </a:lnSpc>
              <a:spcAft>
                <a:spcPts val="600"/>
              </a:spcAft>
              <a:buFont typeface="Arial" panose="020B0604020202020204" pitchFamily="34" charset="0"/>
              <a:buChar char="•"/>
            </a:pPr>
            <a:endParaRPr lang="nl-NL" sz="2400" noProof="0" dirty="0">
              <a:solidFill>
                <a:schemeClr val="tx2"/>
              </a:solidFill>
            </a:endParaRPr>
          </a:p>
          <a:p>
            <a:pPr>
              <a:lnSpc>
                <a:spcPct val="90000"/>
              </a:lnSpc>
              <a:spcAft>
                <a:spcPts val="600"/>
              </a:spcAft>
            </a:pPr>
            <a:r>
              <a:rPr lang="nl-NL" sz="2400" noProof="0" dirty="0">
                <a:solidFill>
                  <a:schemeClr val="accent4">
                    <a:lumMod val="75000"/>
                  </a:schemeClr>
                </a:solidFill>
              </a:rPr>
              <a:t>“</a:t>
            </a:r>
            <a:r>
              <a:rPr lang="nl-NL" sz="2400" i="1" noProof="0" dirty="0">
                <a:solidFill>
                  <a:schemeClr val="accent4">
                    <a:lumMod val="75000"/>
                  </a:schemeClr>
                </a:solidFill>
              </a:rPr>
              <a:t>Voeg geen dagen toe aan het leven, maar leven aan de dagen”</a:t>
            </a:r>
          </a:p>
          <a:p>
            <a:pPr indent="-228600">
              <a:lnSpc>
                <a:spcPct val="90000"/>
              </a:lnSpc>
              <a:spcAft>
                <a:spcPts val="600"/>
              </a:spcAft>
              <a:buFont typeface="Arial" panose="020B0604020202020204" pitchFamily="34" charset="0"/>
              <a:buChar char="•"/>
            </a:pPr>
            <a:endParaRPr lang="nl-NL" sz="2400" i="1" noProof="0" dirty="0">
              <a:solidFill>
                <a:schemeClr val="tx2"/>
              </a:solidFill>
            </a:endParaRPr>
          </a:p>
          <a:p>
            <a:pPr indent="-228600">
              <a:lnSpc>
                <a:spcPct val="90000"/>
              </a:lnSpc>
              <a:spcAft>
                <a:spcPts val="600"/>
              </a:spcAft>
              <a:buFont typeface="Arial" panose="020B0604020202020204" pitchFamily="34" charset="0"/>
              <a:buChar char="•"/>
            </a:pPr>
            <a:endParaRPr lang="nl-NL" sz="2400" i="1" noProof="0" dirty="0">
              <a:solidFill>
                <a:schemeClr val="tx2"/>
              </a:solidFill>
            </a:endParaRPr>
          </a:p>
          <a:p>
            <a:pPr indent="-228600">
              <a:lnSpc>
                <a:spcPct val="90000"/>
              </a:lnSpc>
              <a:spcAft>
                <a:spcPts val="600"/>
              </a:spcAft>
              <a:buFont typeface="Arial" panose="020B0604020202020204" pitchFamily="34" charset="0"/>
              <a:buChar char="•"/>
            </a:pPr>
            <a:r>
              <a:rPr lang="nl-NL" sz="2400" noProof="0" dirty="0">
                <a:solidFill>
                  <a:schemeClr val="tx2"/>
                </a:solidFill>
              </a:rPr>
              <a:t>We gaan graag zo vroeg mogelijk met bewoners en familie het gesprek aan over wensen, waarden, behoeften en mogelijkheden voor palliatieve zorg </a:t>
            </a:r>
          </a:p>
          <a:p>
            <a:pPr indent="-228600">
              <a:lnSpc>
                <a:spcPct val="90000"/>
              </a:lnSpc>
              <a:spcAft>
                <a:spcPts val="600"/>
              </a:spcAft>
              <a:buFont typeface="Arial" panose="020B0604020202020204" pitchFamily="34" charset="0"/>
              <a:buChar char="•"/>
            </a:pPr>
            <a:endParaRPr lang="nl-NL" sz="2400" i="1" noProof="0" dirty="0">
              <a:solidFill>
                <a:schemeClr val="tx2"/>
              </a:solidFill>
            </a:endParaRPr>
          </a:p>
          <a:p>
            <a:pPr>
              <a:lnSpc>
                <a:spcPct val="90000"/>
              </a:lnSpc>
              <a:spcAft>
                <a:spcPts val="600"/>
              </a:spcAft>
            </a:pPr>
            <a:r>
              <a:rPr lang="nl-NL" sz="2400" i="1" noProof="0" dirty="0">
                <a:solidFill>
                  <a:schemeClr val="accent4">
                    <a:lumMod val="75000"/>
                  </a:schemeClr>
                </a:solidFill>
                <a:cs typeface="Calibri"/>
              </a:rPr>
              <a:t>“Als de ziekte niet meer te behandelen is, is er nog genoeg te doen”</a:t>
            </a:r>
            <a:endParaRPr lang="nl-NL" sz="2400" i="1" noProof="0" dirty="0">
              <a:solidFill>
                <a:schemeClr val="accent4">
                  <a:lumMod val="75000"/>
                </a:schemeClr>
              </a:solidFill>
            </a:endParaRPr>
          </a:p>
          <a:p>
            <a:pPr indent="-228600">
              <a:lnSpc>
                <a:spcPct val="90000"/>
              </a:lnSpc>
              <a:spcAft>
                <a:spcPts val="600"/>
              </a:spcAft>
              <a:buFont typeface="Arial" panose="020B0604020202020204" pitchFamily="34" charset="0"/>
              <a:buChar char="•"/>
            </a:pPr>
            <a:endParaRPr lang="nl-NL" sz="2400" i="1" noProof="0" dirty="0">
              <a:solidFill>
                <a:schemeClr val="tx2"/>
              </a:solidFill>
            </a:endParaRPr>
          </a:p>
        </p:txBody>
      </p:sp>
      <p:grpSp>
        <p:nvGrpSpPr>
          <p:cNvPr id="25" name="Group 24">
            <a:extLst>
              <a:ext uri="{FF2B5EF4-FFF2-40B4-BE49-F238E27FC236}">
                <a16:creationId xmlns:a16="http://schemas.microsoft.com/office/drawing/2014/main" id="{2A5C9C35-2375-49EB-B99C-17C87D42FE7C}"/>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rot="10800000" flipH="1">
            <a:off x="0" y="4682671"/>
            <a:ext cx="2898948" cy="2175328"/>
            <a:chOff x="-305" y="-1"/>
            <a:chExt cx="3832880" cy="2876136"/>
          </a:xfrm>
        </p:grpSpPr>
        <p:sp>
          <p:nvSpPr>
            <p:cNvPr id="26" name="Freeform: Shape 25">
              <a:extLst>
                <a:ext uri="{FF2B5EF4-FFF2-40B4-BE49-F238E27FC236}">
                  <a16:creationId xmlns:a16="http://schemas.microsoft.com/office/drawing/2014/main" id="{7BE7B8C5-3FC9-47E9-B555-AFCB849A41E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15424" cy="2653659"/>
            </a:xfrm>
            <a:custGeom>
              <a:avLst/>
              <a:gdLst>
                <a:gd name="connsiteX0" fmla="*/ 3203055 w 3815424"/>
                <a:gd name="connsiteY0" fmla="*/ 0 h 2653659"/>
                <a:gd name="connsiteX1" fmla="*/ 3815424 w 3815424"/>
                <a:gd name="connsiteY1" fmla="*/ 0 h 2653659"/>
                <a:gd name="connsiteX2" fmla="*/ 3801025 w 3815424"/>
                <a:gd name="connsiteY2" fmla="*/ 214243 h 2653659"/>
                <a:gd name="connsiteX3" fmla="*/ 587142 w 3815424"/>
                <a:gd name="connsiteY3" fmla="*/ 2653659 h 2653659"/>
                <a:gd name="connsiteX4" fmla="*/ 53389 w 3815424"/>
                <a:gd name="connsiteY4" fmla="*/ 2605041 h 2653659"/>
                <a:gd name="connsiteX5" fmla="*/ 0 w 3815424"/>
                <a:gd name="connsiteY5" fmla="*/ 2593136 h 2653659"/>
                <a:gd name="connsiteX6" fmla="*/ 0 w 3815424"/>
                <a:gd name="connsiteY6" fmla="*/ 1994836 h 2653659"/>
                <a:gd name="connsiteX7" fmla="*/ 159710 w 3815424"/>
                <a:gd name="connsiteY7" fmla="*/ 2035054 h 2653659"/>
                <a:gd name="connsiteX8" fmla="*/ 587142 w 3815424"/>
                <a:gd name="connsiteY8" fmla="*/ 2075152 h 2653659"/>
                <a:gd name="connsiteX9" fmla="*/ 1549283 w 3815424"/>
                <a:gd name="connsiteY9" fmla="*/ 1900153 h 2653659"/>
                <a:gd name="connsiteX10" fmla="*/ 2406698 w 3815424"/>
                <a:gd name="connsiteY10" fmla="*/ 1418450 h 2653659"/>
                <a:gd name="connsiteX11" fmla="*/ 2996069 w 3815424"/>
                <a:gd name="connsiteY11" fmla="*/ 728678 h 2653659"/>
                <a:gd name="connsiteX12" fmla="*/ 3193967 w 3815424"/>
                <a:gd name="connsiteY12" fmla="*/ 137719 h 26536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815424" h="2653659">
                  <a:moveTo>
                    <a:pt x="3203055" y="0"/>
                  </a:moveTo>
                  <a:lnTo>
                    <a:pt x="3815424" y="0"/>
                  </a:lnTo>
                  <a:lnTo>
                    <a:pt x="3801025" y="214243"/>
                  </a:lnTo>
                  <a:cubicBezTo>
                    <a:pt x="3616317" y="1584467"/>
                    <a:pt x="2091637" y="2653659"/>
                    <a:pt x="587142" y="2653659"/>
                  </a:cubicBezTo>
                  <a:cubicBezTo>
                    <a:pt x="400192" y="2653659"/>
                    <a:pt x="222112" y="2636953"/>
                    <a:pt x="53389" y="2605041"/>
                  </a:cubicBezTo>
                  <a:lnTo>
                    <a:pt x="0" y="2593136"/>
                  </a:lnTo>
                  <a:lnTo>
                    <a:pt x="0" y="1994836"/>
                  </a:lnTo>
                  <a:lnTo>
                    <a:pt x="159710" y="2035054"/>
                  </a:lnTo>
                  <a:cubicBezTo>
                    <a:pt x="295467" y="2061726"/>
                    <a:pt x="438268" y="2075152"/>
                    <a:pt x="587142" y="2075152"/>
                  </a:cubicBezTo>
                  <a:cubicBezTo>
                    <a:pt x="901731" y="2075152"/>
                    <a:pt x="1234490" y="2014697"/>
                    <a:pt x="1549283" y="1900153"/>
                  </a:cubicBezTo>
                  <a:cubicBezTo>
                    <a:pt x="1860709" y="1786959"/>
                    <a:pt x="2157231" y="1620350"/>
                    <a:pt x="2406698" y="1418450"/>
                  </a:cubicBezTo>
                  <a:cubicBezTo>
                    <a:pt x="2655859" y="1216840"/>
                    <a:pt x="2859596" y="978302"/>
                    <a:pt x="2996069" y="728678"/>
                  </a:cubicBezTo>
                  <a:cubicBezTo>
                    <a:pt x="3101178" y="536396"/>
                    <a:pt x="3167417" y="338366"/>
                    <a:pt x="3193967" y="137719"/>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noProof="0" dirty="0"/>
            </a:p>
          </p:txBody>
        </p:sp>
        <p:sp>
          <p:nvSpPr>
            <p:cNvPr id="27" name="Freeform: Shape 26">
              <a:extLst>
                <a:ext uri="{FF2B5EF4-FFF2-40B4-BE49-F238E27FC236}">
                  <a16:creationId xmlns:a16="http://schemas.microsoft.com/office/drawing/2014/main" id="{615B6EFE-6DC2-4A72-AC12-BCCC3638A65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15424" cy="2653660"/>
            </a:xfrm>
            <a:custGeom>
              <a:avLst/>
              <a:gdLst>
                <a:gd name="connsiteX0" fmla="*/ 3305038 w 3815424"/>
                <a:gd name="connsiteY0" fmla="*/ 0 h 2653660"/>
                <a:gd name="connsiteX1" fmla="*/ 3815424 w 3815424"/>
                <a:gd name="connsiteY1" fmla="*/ 0 h 2653660"/>
                <a:gd name="connsiteX2" fmla="*/ 3801025 w 3815424"/>
                <a:gd name="connsiteY2" fmla="*/ 214244 h 2653660"/>
                <a:gd name="connsiteX3" fmla="*/ 587142 w 3815424"/>
                <a:gd name="connsiteY3" fmla="*/ 2653660 h 2653660"/>
                <a:gd name="connsiteX4" fmla="*/ 53389 w 3815424"/>
                <a:gd name="connsiteY4" fmla="*/ 2605042 h 2653660"/>
                <a:gd name="connsiteX5" fmla="*/ 0 w 3815424"/>
                <a:gd name="connsiteY5" fmla="*/ 2593137 h 2653660"/>
                <a:gd name="connsiteX6" fmla="*/ 0 w 3815424"/>
                <a:gd name="connsiteY6" fmla="*/ 2094444 h 2653660"/>
                <a:gd name="connsiteX7" fmla="*/ 137675 w 3815424"/>
                <a:gd name="connsiteY7" fmla="*/ 2129195 h 2653660"/>
                <a:gd name="connsiteX8" fmla="*/ 587142 w 3815424"/>
                <a:gd name="connsiteY8" fmla="*/ 2171571 h 2653660"/>
                <a:gd name="connsiteX9" fmla="*/ 1585826 w 3815424"/>
                <a:gd name="connsiteY9" fmla="*/ 1990112 h 2653660"/>
                <a:gd name="connsiteX10" fmla="*/ 2473046 w 3815424"/>
                <a:gd name="connsiteY10" fmla="*/ 1491633 h 2653660"/>
                <a:gd name="connsiteX11" fmla="*/ 3086710 w 3815424"/>
                <a:gd name="connsiteY11" fmla="*/ 772838 h 2653660"/>
                <a:gd name="connsiteX12" fmla="*/ 3295217 w 3815424"/>
                <a:gd name="connsiteY12" fmla="*/ 149229 h 26536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815424" h="2653660">
                  <a:moveTo>
                    <a:pt x="3305038" y="0"/>
                  </a:moveTo>
                  <a:lnTo>
                    <a:pt x="3815424" y="0"/>
                  </a:lnTo>
                  <a:lnTo>
                    <a:pt x="3801025" y="214244"/>
                  </a:lnTo>
                  <a:cubicBezTo>
                    <a:pt x="3616317" y="1584467"/>
                    <a:pt x="2091637" y="2653660"/>
                    <a:pt x="587142" y="2653660"/>
                  </a:cubicBezTo>
                  <a:cubicBezTo>
                    <a:pt x="400192" y="2653660"/>
                    <a:pt x="222112" y="2636954"/>
                    <a:pt x="53389" y="2605042"/>
                  </a:cubicBezTo>
                  <a:lnTo>
                    <a:pt x="0" y="2593137"/>
                  </a:lnTo>
                  <a:lnTo>
                    <a:pt x="0" y="2094444"/>
                  </a:lnTo>
                  <a:lnTo>
                    <a:pt x="137675" y="2129195"/>
                  </a:lnTo>
                  <a:cubicBezTo>
                    <a:pt x="280616" y="2157374"/>
                    <a:pt x="430766" y="2171571"/>
                    <a:pt x="587142" y="2171571"/>
                  </a:cubicBezTo>
                  <a:cubicBezTo>
                    <a:pt x="918879" y="2171571"/>
                    <a:pt x="1254904" y="2110634"/>
                    <a:pt x="1585826" y="1990112"/>
                  </a:cubicBezTo>
                  <a:cubicBezTo>
                    <a:pt x="1908071" y="1873061"/>
                    <a:pt x="2214800" y="1700666"/>
                    <a:pt x="2473046" y="1491633"/>
                  </a:cubicBezTo>
                  <a:cubicBezTo>
                    <a:pt x="2735782" y="1279031"/>
                    <a:pt x="2942276" y="1037118"/>
                    <a:pt x="3086710" y="772838"/>
                  </a:cubicBezTo>
                  <a:cubicBezTo>
                    <a:pt x="3197408" y="570216"/>
                    <a:pt x="3267226" y="361248"/>
                    <a:pt x="3295217" y="149229"/>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noProof="0" dirty="0"/>
            </a:p>
          </p:txBody>
        </p:sp>
        <p:sp>
          <p:nvSpPr>
            <p:cNvPr id="28" name="Freeform: Shape 27">
              <a:extLst>
                <a:ext uri="{FF2B5EF4-FFF2-40B4-BE49-F238E27FC236}">
                  <a16:creationId xmlns:a16="http://schemas.microsoft.com/office/drawing/2014/main" id="{AE8C1B65-6799-4DD1-B262-01901DA1266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15986" cy="2675935"/>
            </a:xfrm>
            <a:custGeom>
              <a:avLst/>
              <a:gdLst>
                <a:gd name="connsiteX0" fmla="*/ 3648768 w 3815986"/>
                <a:gd name="connsiteY0" fmla="*/ 0 h 2675935"/>
                <a:gd name="connsiteX1" fmla="*/ 3815986 w 3815986"/>
                <a:gd name="connsiteY1" fmla="*/ 0 h 2675935"/>
                <a:gd name="connsiteX2" fmla="*/ 3804695 w 3815986"/>
                <a:gd name="connsiteY2" fmla="*/ 200084 h 2675935"/>
                <a:gd name="connsiteX3" fmla="*/ 3762590 w 3815986"/>
                <a:gd name="connsiteY3" fmla="*/ 455543 h 2675935"/>
                <a:gd name="connsiteX4" fmla="*/ 3592332 w 3815986"/>
                <a:gd name="connsiteY4" fmla="*/ 947274 h 2675935"/>
                <a:gd name="connsiteX5" fmla="*/ 2953967 w 3815986"/>
                <a:gd name="connsiteY5" fmla="*/ 1782349 h 2675935"/>
                <a:gd name="connsiteX6" fmla="*/ 2530669 w 3815986"/>
                <a:gd name="connsiteY6" fmla="*/ 2109494 h 2675935"/>
                <a:gd name="connsiteX7" fmla="*/ 2057561 w 3815986"/>
                <a:gd name="connsiteY7" fmla="*/ 2369245 h 2675935"/>
                <a:gd name="connsiteX8" fmla="*/ 1007330 w 3815986"/>
                <a:gd name="connsiteY8" fmla="*/ 2655701 h 2675935"/>
                <a:gd name="connsiteX9" fmla="*/ 732765 w 3815986"/>
                <a:gd name="connsiteY9" fmla="*/ 2674696 h 2675935"/>
                <a:gd name="connsiteX10" fmla="*/ 457666 w 3815986"/>
                <a:gd name="connsiteY10" fmla="*/ 2670839 h 2675935"/>
                <a:gd name="connsiteX11" fmla="*/ 183574 w 3815986"/>
                <a:gd name="connsiteY11" fmla="*/ 2643312 h 2675935"/>
                <a:gd name="connsiteX12" fmla="*/ 0 w 3815986"/>
                <a:gd name="connsiteY12" fmla="*/ 2607798 h 2675935"/>
                <a:gd name="connsiteX13" fmla="*/ 0 w 3815986"/>
                <a:gd name="connsiteY13" fmla="*/ 2356652 h 2675935"/>
                <a:gd name="connsiteX14" fmla="*/ 222195 w 3815986"/>
                <a:gd name="connsiteY14" fmla="*/ 2396940 h 2675935"/>
                <a:gd name="connsiteX15" fmla="*/ 472364 w 3815986"/>
                <a:gd name="connsiteY15" fmla="*/ 2419092 h 2675935"/>
                <a:gd name="connsiteX16" fmla="*/ 974972 w 3815986"/>
                <a:gd name="connsiteY16" fmla="*/ 2402122 h 2675935"/>
                <a:gd name="connsiteX17" fmla="*/ 1468292 w 3815986"/>
                <a:gd name="connsiteY17" fmla="*/ 2304162 h 2675935"/>
                <a:gd name="connsiteX18" fmla="*/ 1940176 w 3815986"/>
                <a:gd name="connsiteY18" fmla="*/ 2133695 h 2675935"/>
                <a:gd name="connsiteX19" fmla="*/ 2783403 w 3815986"/>
                <a:gd name="connsiteY19" fmla="*/ 1609954 h 2675935"/>
                <a:gd name="connsiteX20" fmla="*/ 3128104 w 3815986"/>
                <a:gd name="connsiteY20" fmla="*/ 1260439 h 2675935"/>
                <a:gd name="connsiteX21" fmla="*/ 3400639 w 3815986"/>
                <a:gd name="connsiteY21" fmla="*/ 859052 h 2675935"/>
                <a:gd name="connsiteX22" fmla="*/ 3585595 w 3815986"/>
                <a:gd name="connsiteY22" fmla="*/ 415336 h 2675935"/>
                <a:gd name="connsiteX23" fmla="*/ 3635918 w 3815986"/>
                <a:gd name="connsiteY23" fmla="*/ 181137 h 26759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815986" h="2675935">
                  <a:moveTo>
                    <a:pt x="3648768" y="0"/>
                  </a:moveTo>
                  <a:lnTo>
                    <a:pt x="3815986" y="0"/>
                  </a:lnTo>
                  <a:lnTo>
                    <a:pt x="3804695" y="200084"/>
                  </a:lnTo>
                  <a:cubicBezTo>
                    <a:pt x="3795228" y="285751"/>
                    <a:pt x="3781167" y="371032"/>
                    <a:pt x="3762590" y="455543"/>
                  </a:cubicBezTo>
                  <a:cubicBezTo>
                    <a:pt x="3725537" y="624467"/>
                    <a:pt x="3668784" y="790112"/>
                    <a:pt x="3592332" y="947274"/>
                  </a:cubicBezTo>
                  <a:cubicBezTo>
                    <a:pt x="3438712" y="1261596"/>
                    <a:pt x="3216091" y="1542847"/>
                    <a:pt x="2953967" y="1782349"/>
                  </a:cubicBezTo>
                  <a:cubicBezTo>
                    <a:pt x="2822599" y="1902099"/>
                    <a:pt x="2680615" y="2011341"/>
                    <a:pt x="2530669" y="2109494"/>
                  </a:cubicBezTo>
                  <a:cubicBezTo>
                    <a:pt x="2380520" y="2207551"/>
                    <a:pt x="2222510" y="2294906"/>
                    <a:pt x="2057561" y="2369245"/>
                  </a:cubicBezTo>
                  <a:cubicBezTo>
                    <a:pt x="1727252" y="2516859"/>
                    <a:pt x="1371629" y="2614434"/>
                    <a:pt x="1007330" y="2655701"/>
                  </a:cubicBezTo>
                  <a:cubicBezTo>
                    <a:pt x="916281" y="2665873"/>
                    <a:pt x="824568" y="2672188"/>
                    <a:pt x="732765" y="2674696"/>
                  </a:cubicBezTo>
                  <a:cubicBezTo>
                    <a:pt x="640963" y="2677203"/>
                    <a:pt x="549072" y="2675901"/>
                    <a:pt x="457666" y="2670839"/>
                  </a:cubicBezTo>
                  <a:cubicBezTo>
                    <a:pt x="366106" y="2665584"/>
                    <a:pt x="274572" y="2656521"/>
                    <a:pt x="183574" y="2643312"/>
                  </a:cubicBezTo>
                  <a:lnTo>
                    <a:pt x="0" y="2607798"/>
                  </a:lnTo>
                  <a:lnTo>
                    <a:pt x="0" y="2356652"/>
                  </a:lnTo>
                  <a:lnTo>
                    <a:pt x="222195" y="2396940"/>
                  </a:lnTo>
                  <a:cubicBezTo>
                    <a:pt x="304990" y="2407980"/>
                    <a:pt x="388511" y="2415283"/>
                    <a:pt x="472364" y="2419092"/>
                  </a:cubicBezTo>
                  <a:cubicBezTo>
                    <a:pt x="640376" y="2427095"/>
                    <a:pt x="808184" y="2421791"/>
                    <a:pt x="974972" y="2402122"/>
                  </a:cubicBezTo>
                  <a:cubicBezTo>
                    <a:pt x="1141658" y="2382358"/>
                    <a:pt x="1306812" y="2349286"/>
                    <a:pt x="1468292" y="2304162"/>
                  </a:cubicBezTo>
                  <a:cubicBezTo>
                    <a:pt x="1629874" y="2259231"/>
                    <a:pt x="1787475" y="2201091"/>
                    <a:pt x="1940176" y="2133695"/>
                  </a:cubicBezTo>
                  <a:cubicBezTo>
                    <a:pt x="2246498" y="2000349"/>
                    <a:pt x="2532507" y="1823520"/>
                    <a:pt x="2783403" y="1609954"/>
                  </a:cubicBezTo>
                  <a:cubicBezTo>
                    <a:pt x="2908442" y="1502833"/>
                    <a:pt x="3024295" y="1385975"/>
                    <a:pt x="3128104" y="1260439"/>
                  </a:cubicBezTo>
                  <a:cubicBezTo>
                    <a:pt x="3232116" y="1135096"/>
                    <a:pt x="3323881" y="1000689"/>
                    <a:pt x="3400639" y="859052"/>
                  </a:cubicBezTo>
                  <a:cubicBezTo>
                    <a:pt x="3477399" y="717510"/>
                    <a:pt x="3541296" y="569316"/>
                    <a:pt x="3585595" y="415336"/>
                  </a:cubicBezTo>
                  <a:cubicBezTo>
                    <a:pt x="3607796" y="338540"/>
                    <a:pt x="3624638" y="260224"/>
                    <a:pt x="3635918" y="181137"/>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noProof="0" dirty="0"/>
            </a:p>
          </p:txBody>
        </p:sp>
        <p:sp>
          <p:nvSpPr>
            <p:cNvPr id="29" name="Freeform: Shape 28">
              <a:extLst>
                <a:ext uri="{FF2B5EF4-FFF2-40B4-BE49-F238E27FC236}">
                  <a16:creationId xmlns:a16="http://schemas.microsoft.com/office/drawing/2014/main" id="{03829674-8FAF-4E90-9FB7-C6CE17839B5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32270" cy="2876136"/>
            </a:xfrm>
            <a:custGeom>
              <a:avLst/>
              <a:gdLst>
                <a:gd name="connsiteX0" fmla="*/ 3800718 w 3832270"/>
                <a:gd name="connsiteY0" fmla="*/ 0 h 2876136"/>
                <a:gd name="connsiteX1" fmla="*/ 3832270 w 3832270"/>
                <a:gd name="connsiteY1" fmla="*/ 0 h 2876136"/>
                <a:gd name="connsiteX2" fmla="*/ 3824562 w 3832270"/>
                <a:gd name="connsiteY2" fmla="*/ 143769 h 2876136"/>
                <a:gd name="connsiteX3" fmla="*/ 3628155 w 3832270"/>
                <a:gd name="connsiteY3" fmla="*/ 922055 h 2876136"/>
                <a:gd name="connsiteX4" fmla="*/ 3514853 w 3832270"/>
                <a:gd name="connsiteY4" fmla="*/ 1169078 h 2876136"/>
                <a:gd name="connsiteX5" fmla="*/ 3379198 w 3832270"/>
                <a:gd name="connsiteY5" fmla="*/ 1407037 h 2876136"/>
                <a:gd name="connsiteX6" fmla="*/ 3043787 w 3832270"/>
                <a:gd name="connsiteY6" fmla="*/ 1848342 h 2876136"/>
                <a:gd name="connsiteX7" fmla="*/ 2845661 w 3832270"/>
                <a:gd name="connsiteY7" fmla="*/ 2047444 h 2876136"/>
                <a:gd name="connsiteX8" fmla="*/ 2793197 w 3832270"/>
                <a:gd name="connsiteY8" fmla="*/ 2094689 h 2876136"/>
                <a:gd name="connsiteX9" fmla="*/ 2739710 w 3832270"/>
                <a:gd name="connsiteY9" fmla="*/ 2140969 h 2876136"/>
                <a:gd name="connsiteX10" fmla="*/ 2629166 w 3832270"/>
                <a:gd name="connsiteY10" fmla="*/ 2229867 h 2876136"/>
                <a:gd name="connsiteX11" fmla="*/ 2145952 w 3832270"/>
                <a:gd name="connsiteY11" fmla="*/ 2535994 h 2876136"/>
                <a:gd name="connsiteX12" fmla="*/ 1034987 w 3832270"/>
                <a:gd name="connsiteY12" fmla="*/ 2863910 h 2876136"/>
                <a:gd name="connsiteX13" fmla="*/ 741909 w 3832270"/>
                <a:gd name="connsiteY13" fmla="*/ 2875939 h 2876136"/>
                <a:gd name="connsiteX14" fmla="*/ 450208 w 3832270"/>
                <a:gd name="connsiteY14" fmla="*/ 2857451 h 2876136"/>
                <a:gd name="connsiteX15" fmla="*/ 22215 w 3832270"/>
                <a:gd name="connsiteY15" fmla="*/ 2775923 h 2876136"/>
                <a:gd name="connsiteX16" fmla="*/ 0 w 3832270"/>
                <a:gd name="connsiteY16" fmla="*/ 2769256 h 2876136"/>
                <a:gd name="connsiteX17" fmla="*/ 0 w 3832270"/>
                <a:gd name="connsiteY17" fmla="*/ 2590612 h 2876136"/>
                <a:gd name="connsiteX18" fmla="*/ 199046 w 3832270"/>
                <a:gd name="connsiteY18" fmla="*/ 2627410 h 2876136"/>
                <a:gd name="connsiteX19" fmla="*/ 468174 w 3832270"/>
                <a:gd name="connsiteY19" fmla="*/ 2649670 h 2876136"/>
                <a:gd name="connsiteX20" fmla="*/ 1003650 w 3832270"/>
                <a:gd name="connsiteY20" fmla="*/ 2622480 h 2876136"/>
                <a:gd name="connsiteX21" fmla="*/ 1266489 w 3832270"/>
                <a:gd name="connsiteY21" fmla="*/ 2573982 h 2876136"/>
                <a:gd name="connsiteX22" fmla="*/ 1524223 w 3832270"/>
                <a:gd name="connsiteY22" fmla="*/ 2504657 h 2876136"/>
                <a:gd name="connsiteX23" fmla="*/ 1775731 w 3832270"/>
                <a:gd name="connsiteY23" fmla="*/ 2416243 h 2876136"/>
                <a:gd name="connsiteX24" fmla="*/ 2019789 w 3832270"/>
                <a:gd name="connsiteY24" fmla="*/ 2309412 h 2876136"/>
                <a:gd name="connsiteX25" fmla="*/ 2482486 w 3832270"/>
                <a:gd name="connsiteY25" fmla="*/ 2046962 h 2876136"/>
                <a:gd name="connsiteX26" fmla="*/ 2591908 w 3832270"/>
                <a:gd name="connsiteY26" fmla="*/ 1971371 h 2876136"/>
                <a:gd name="connsiteX27" fmla="*/ 2645702 w 3832270"/>
                <a:gd name="connsiteY27" fmla="*/ 1932321 h 2876136"/>
                <a:gd name="connsiteX28" fmla="*/ 2698779 w 3832270"/>
                <a:gd name="connsiteY28" fmla="*/ 1892309 h 2876136"/>
                <a:gd name="connsiteX29" fmla="*/ 2903537 w 3832270"/>
                <a:gd name="connsiteY29" fmla="*/ 1722516 h 2876136"/>
                <a:gd name="connsiteX30" fmla="*/ 3269061 w 3832270"/>
                <a:gd name="connsiteY30" fmla="*/ 1337327 h 2876136"/>
                <a:gd name="connsiteX31" fmla="*/ 3424928 w 3832270"/>
                <a:gd name="connsiteY31" fmla="*/ 1122508 h 2876136"/>
                <a:gd name="connsiteX32" fmla="*/ 3557622 w 3832270"/>
                <a:gd name="connsiteY32" fmla="*/ 893226 h 2876136"/>
                <a:gd name="connsiteX33" fmla="*/ 3587019 w 3832270"/>
                <a:gd name="connsiteY33" fmla="*/ 833929 h 2876136"/>
                <a:gd name="connsiteX34" fmla="*/ 3601310 w 3832270"/>
                <a:gd name="connsiteY34" fmla="*/ 804040 h 2876136"/>
                <a:gd name="connsiteX35" fmla="*/ 3614885 w 3832270"/>
                <a:gd name="connsiteY35" fmla="*/ 773861 h 2876136"/>
                <a:gd name="connsiteX36" fmla="*/ 3640812 w 3832270"/>
                <a:gd name="connsiteY36" fmla="*/ 713022 h 2876136"/>
                <a:gd name="connsiteX37" fmla="*/ 3665105 w 3832270"/>
                <a:gd name="connsiteY37" fmla="*/ 651506 h 2876136"/>
                <a:gd name="connsiteX38" fmla="*/ 3744110 w 3832270"/>
                <a:gd name="connsiteY38" fmla="*/ 399567 h 2876136"/>
                <a:gd name="connsiteX39" fmla="*/ 3792123 w 3832270"/>
                <a:gd name="connsiteY39" fmla="*/ 140444 h 28761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3832270" h="2876136">
                  <a:moveTo>
                    <a:pt x="3800718" y="0"/>
                  </a:moveTo>
                  <a:lnTo>
                    <a:pt x="3832270" y="0"/>
                  </a:lnTo>
                  <a:lnTo>
                    <a:pt x="3824562" y="143769"/>
                  </a:lnTo>
                  <a:cubicBezTo>
                    <a:pt x="3797131" y="409191"/>
                    <a:pt x="3730585" y="671345"/>
                    <a:pt x="3628155" y="922055"/>
                  </a:cubicBezTo>
                  <a:cubicBezTo>
                    <a:pt x="3593858" y="1005553"/>
                    <a:pt x="3556704" y="1088280"/>
                    <a:pt x="3514853" y="1169078"/>
                  </a:cubicBezTo>
                  <a:cubicBezTo>
                    <a:pt x="3473616" y="1250166"/>
                    <a:pt x="3428194" y="1329517"/>
                    <a:pt x="3379198" y="1407037"/>
                  </a:cubicBezTo>
                  <a:cubicBezTo>
                    <a:pt x="3281106" y="1561980"/>
                    <a:pt x="3169132" y="1710174"/>
                    <a:pt x="3043787" y="1848342"/>
                  </a:cubicBezTo>
                  <a:cubicBezTo>
                    <a:pt x="2980806" y="1917184"/>
                    <a:pt x="2915071" y="1984001"/>
                    <a:pt x="2845661" y="2047444"/>
                  </a:cubicBezTo>
                  <a:cubicBezTo>
                    <a:pt x="2828411" y="2063450"/>
                    <a:pt x="2811060" y="2079263"/>
                    <a:pt x="2793197" y="2094689"/>
                  </a:cubicBezTo>
                  <a:cubicBezTo>
                    <a:pt x="2775436" y="2110213"/>
                    <a:pt x="2757982" y="2126025"/>
                    <a:pt x="2739710" y="2140969"/>
                  </a:cubicBezTo>
                  <a:cubicBezTo>
                    <a:pt x="2703576" y="2171341"/>
                    <a:pt x="2666524" y="2200749"/>
                    <a:pt x="2629166" y="2229867"/>
                  </a:cubicBezTo>
                  <a:cubicBezTo>
                    <a:pt x="2479015" y="2345569"/>
                    <a:pt x="2316821" y="2448061"/>
                    <a:pt x="2145952" y="2535994"/>
                  </a:cubicBezTo>
                  <a:cubicBezTo>
                    <a:pt x="1804312" y="2711957"/>
                    <a:pt x="1424600" y="2826982"/>
                    <a:pt x="1034987" y="2863910"/>
                  </a:cubicBezTo>
                  <a:cubicBezTo>
                    <a:pt x="937762" y="2873167"/>
                    <a:pt x="839720" y="2877096"/>
                    <a:pt x="741909" y="2875939"/>
                  </a:cubicBezTo>
                  <a:cubicBezTo>
                    <a:pt x="644097" y="2874782"/>
                    <a:pt x="546515" y="2868539"/>
                    <a:pt x="450208" y="2857451"/>
                  </a:cubicBezTo>
                  <a:cubicBezTo>
                    <a:pt x="305520" y="2840674"/>
                    <a:pt x="162095" y="2813810"/>
                    <a:pt x="22215" y="2775923"/>
                  </a:cubicBezTo>
                  <a:lnTo>
                    <a:pt x="0" y="2769256"/>
                  </a:lnTo>
                  <a:lnTo>
                    <a:pt x="0" y="2590612"/>
                  </a:lnTo>
                  <a:lnTo>
                    <a:pt x="199046" y="2627410"/>
                  </a:lnTo>
                  <a:cubicBezTo>
                    <a:pt x="288321" y="2639209"/>
                    <a:pt x="378197" y="2646537"/>
                    <a:pt x="468174" y="2649670"/>
                  </a:cubicBezTo>
                  <a:cubicBezTo>
                    <a:pt x="648333" y="2656805"/>
                    <a:pt x="826655" y="2647163"/>
                    <a:pt x="1003650" y="2622480"/>
                  </a:cubicBezTo>
                  <a:cubicBezTo>
                    <a:pt x="1091943" y="2609658"/>
                    <a:pt x="1179725" y="2593747"/>
                    <a:pt x="1266489" y="2573982"/>
                  </a:cubicBezTo>
                  <a:cubicBezTo>
                    <a:pt x="1353250" y="2553927"/>
                    <a:pt x="1439298" y="2531076"/>
                    <a:pt x="1524223" y="2504657"/>
                  </a:cubicBezTo>
                  <a:cubicBezTo>
                    <a:pt x="1609149" y="2478336"/>
                    <a:pt x="1693052" y="2448833"/>
                    <a:pt x="1775731" y="2416243"/>
                  </a:cubicBezTo>
                  <a:cubicBezTo>
                    <a:pt x="1858309" y="2383557"/>
                    <a:pt x="1939764" y="2347882"/>
                    <a:pt x="2019789" y="2309412"/>
                  </a:cubicBezTo>
                  <a:cubicBezTo>
                    <a:pt x="2179839" y="2232567"/>
                    <a:pt x="2334583" y="2144923"/>
                    <a:pt x="2482486" y="2046962"/>
                  </a:cubicBezTo>
                  <a:cubicBezTo>
                    <a:pt x="2519334" y="2022376"/>
                    <a:pt x="2556081" y="1997403"/>
                    <a:pt x="2591908" y="1971371"/>
                  </a:cubicBezTo>
                  <a:cubicBezTo>
                    <a:pt x="2610077" y="1958644"/>
                    <a:pt x="2627838" y="1945434"/>
                    <a:pt x="2645702" y="1932321"/>
                  </a:cubicBezTo>
                  <a:cubicBezTo>
                    <a:pt x="2663666" y="1919305"/>
                    <a:pt x="2681325" y="1905903"/>
                    <a:pt x="2698779" y="1892309"/>
                  </a:cubicBezTo>
                  <a:cubicBezTo>
                    <a:pt x="2768903" y="1838025"/>
                    <a:pt x="2837496" y="1781717"/>
                    <a:pt x="2903537" y="1722516"/>
                  </a:cubicBezTo>
                  <a:cubicBezTo>
                    <a:pt x="3035926" y="1604501"/>
                    <a:pt x="3158720" y="1475784"/>
                    <a:pt x="3269061" y="1337327"/>
                  </a:cubicBezTo>
                  <a:cubicBezTo>
                    <a:pt x="3324182" y="1268099"/>
                    <a:pt x="3376341" y="1196461"/>
                    <a:pt x="3424928" y="1122508"/>
                  </a:cubicBezTo>
                  <a:cubicBezTo>
                    <a:pt x="3472697" y="1048170"/>
                    <a:pt x="3517814" y="972000"/>
                    <a:pt x="3557622" y="893226"/>
                  </a:cubicBezTo>
                  <a:cubicBezTo>
                    <a:pt x="3567931" y="873654"/>
                    <a:pt x="3577526" y="853791"/>
                    <a:pt x="3587019" y="833929"/>
                  </a:cubicBezTo>
                  <a:lnTo>
                    <a:pt x="3601310" y="804040"/>
                  </a:lnTo>
                  <a:lnTo>
                    <a:pt x="3614885" y="773861"/>
                  </a:lnTo>
                  <a:cubicBezTo>
                    <a:pt x="3623766" y="753709"/>
                    <a:pt x="3632748" y="733559"/>
                    <a:pt x="3640812" y="713022"/>
                  </a:cubicBezTo>
                  <a:cubicBezTo>
                    <a:pt x="3648876" y="692485"/>
                    <a:pt x="3657756" y="672236"/>
                    <a:pt x="3665105" y="651506"/>
                  </a:cubicBezTo>
                  <a:cubicBezTo>
                    <a:pt x="3696544" y="569166"/>
                    <a:pt x="3723185" y="485089"/>
                    <a:pt x="3744110" y="399567"/>
                  </a:cubicBezTo>
                  <a:cubicBezTo>
                    <a:pt x="3765341" y="314238"/>
                    <a:pt x="3781392" y="227654"/>
                    <a:pt x="3792123" y="140444"/>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noProof="0" dirty="0"/>
            </a:p>
          </p:txBody>
        </p:sp>
      </p:grpSp>
    </p:spTree>
    <p:extLst>
      <p:ext uri="{BB962C8B-B14F-4D97-AF65-F5344CB8AC3E}">
        <p14:creationId xmlns:p14="http://schemas.microsoft.com/office/powerpoint/2010/main" val="184928302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18873D23-2DCF-4B31-A009-95721C06E8E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C13EF075-D4EF-4929-ADBC-91B27DA1995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5" y="0"/>
            <a:ext cx="12191695"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p>
        </p:txBody>
      </p:sp>
      <p:grpSp>
        <p:nvGrpSpPr>
          <p:cNvPr id="13" name="Group 12">
            <a:extLst>
              <a:ext uri="{FF2B5EF4-FFF2-40B4-BE49-F238E27FC236}">
                <a16:creationId xmlns:a16="http://schemas.microsoft.com/office/drawing/2014/main" id="{DAA26DFA-AAB2-4973-9C17-16D587C7B198}"/>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1863" y="508838"/>
            <a:ext cx="5217958" cy="6239661"/>
            <a:chOff x="-19221" y="251144"/>
            <a:chExt cx="5217958" cy="6239661"/>
          </a:xfrm>
        </p:grpSpPr>
        <p:sp>
          <p:nvSpPr>
            <p:cNvPr id="14" name="Freeform: Shape 13">
              <a:extLst>
                <a:ext uri="{FF2B5EF4-FFF2-40B4-BE49-F238E27FC236}">
                  <a16:creationId xmlns:a16="http://schemas.microsoft.com/office/drawing/2014/main" id="{3F407F11-7321-4BF6-8536-CCE8E342454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9221" y="251144"/>
              <a:ext cx="5187198" cy="6239661"/>
            </a:xfrm>
            <a:custGeom>
              <a:avLst/>
              <a:gdLst>
                <a:gd name="connsiteX0" fmla="*/ 2011811 w 5187198"/>
                <a:gd name="connsiteY0" fmla="*/ 4 h 6239661"/>
                <a:gd name="connsiteX1" fmla="*/ 2617011 w 5187198"/>
                <a:gd name="connsiteY1" fmla="*/ 70590 h 6239661"/>
                <a:gd name="connsiteX2" fmla="*/ 2690321 w 5187198"/>
                <a:gd name="connsiteY2" fmla="*/ 88146 h 6239661"/>
                <a:gd name="connsiteX3" fmla="*/ 2726863 w 5187198"/>
                <a:gd name="connsiteY3" fmla="*/ 97127 h 6239661"/>
                <a:gd name="connsiteX4" fmla="*/ 2762951 w 5187198"/>
                <a:gd name="connsiteY4" fmla="*/ 107375 h 6239661"/>
                <a:gd name="connsiteX5" fmla="*/ 2834843 w 5187198"/>
                <a:gd name="connsiteY5" fmla="*/ 128493 h 6239661"/>
                <a:gd name="connsiteX6" fmla="*/ 2906574 w 5187198"/>
                <a:gd name="connsiteY6" fmla="*/ 151076 h 6239661"/>
                <a:gd name="connsiteX7" fmla="*/ 3049504 w 5187198"/>
                <a:gd name="connsiteY7" fmla="*/ 202124 h 6239661"/>
                <a:gd name="connsiteX8" fmla="*/ 3189518 w 5187198"/>
                <a:gd name="connsiteY8" fmla="*/ 260159 h 6239661"/>
                <a:gd name="connsiteX9" fmla="*/ 3326048 w 5187198"/>
                <a:gd name="connsiteY9" fmla="*/ 325143 h 6239661"/>
                <a:gd name="connsiteX10" fmla="*/ 3459166 w 5187198"/>
                <a:gd name="connsiteY10" fmla="*/ 395936 h 6239661"/>
                <a:gd name="connsiteX11" fmla="*/ 3588578 w 5187198"/>
                <a:gd name="connsiteY11" fmla="*/ 472343 h 6239661"/>
                <a:gd name="connsiteX12" fmla="*/ 3651864 w 5187198"/>
                <a:gd name="connsiteY12" fmla="*/ 512600 h 6239661"/>
                <a:gd name="connsiteX13" fmla="*/ 3714514 w 5187198"/>
                <a:gd name="connsiteY13" fmla="*/ 553499 h 6239661"/>
                <a:gd name="connsiteX14" fmla="*/ 4181221 w 5187198"/>
                <a:gd name="connsiteY14" fmla="*/ 922912 h 6239661"/>
                <a:gd name="connsiteX15" fmla="*/ 4582963 w 5187198"/>
                <a:gd name="connsiteY15" fmla="*/ 1358264 h 6239661"/>
                <a:gd name="connsiteX16" fmla="*/ 4670721 w 5187198"/>
                <a:gd name="connsiteY16" fmla="*/ 1477644 h 6239661"/>
                <a:gd name="connsiteX17" fmla="*/ 4752378 w 5187198"/>
                <a:gd name="connsiteY17" fmla="*/ 1601187 h 6239661"/>
                <a:gd name="connsiteX18" fmla="*/ 4772168 w 5187198"/>
                <a:gd name="connsiteY18" fmla="*/ 1632456 h 6239661"/>
                <a:gd name="connsiteX19" fmla="*/ 4782117 w 5187198"/>
                <a:gd name="connsiteY19" fmla="*/ 1648104 h 6239661"/>
                <a:gd name="connsiteX20" fmla="*/ 4791381 w 5187198"/>
                <a:gd name="connsiteY20" fmla="*/ 1664150 h 6239661"/>
                <a:gd name="connsiteX21" fmla="*/ 4828190 w 5187198"/>
                <a:gd name="connsiteY21" fmla="*/ 1728379 h 6239661"/>
                <a:gd name="connsiteX22" fmla="*/ 4864832 w 5187198"/>
                <a:gd name="connsiteY22" fmla="*/ 1792796 h 6239661"/>
                <a:gd name="connsiteX23" fmla="*/ 4899201 w 5187198"/>
                <a:gd name="connsiteY23" fmla="*/ 1858342 h 6239661"/>
                <a:gd name="connsiteX24" fmla="*/ 4933266 w 5187198"/>
                <a:gd name="connsiteY24" fmla="*/ 1924155 h 6239661"/>
                <a:gd name="connsiteX25" fmla="*/ 4964403 w 5187198"/>
                <a:gd name="connsiteY25" fmla="*/ 1991384 h 6239661"/>
                <a:gd name="connsiteX26" fmla="*/ 4995019 w 5187198"/>
                <a:gd name="connsiteY26" fmla="*/ 2058823 h 6239661"/>
                <a:gd name="connsiteX27" fmla="*/ 5021999 w 5187198"/>
                <a:gd name="connsiteY27" fmla="*/ 2127723 h 6239661"/>
                <a:gd name="connsiteX28" fmla="*/ 5048321 w 5187198"/>
                <a:gd name="connsiteY28" fmla="*/ 2196908 h 6239661"/>
                <a:gd name="connsiteX29" fmla="*/ 5070546 w 5187198"/>
                <a:gd name="connsiteY29" fmla="*/ 2267547 h 6239661"/>
                <a:gd name="connsiteX30" fmla="*/ 5092171 w 5187198"/>
                <a:gd name="connsiteY30" fmla="*/ 2338256 h 6239661"/>
                <a:gd name="connsiteX31" fmla="*/ 5110305 w 5187198"/>
                <a:gd name="connsiteY31" fmla="*/ 2409886 h 6239661"/>
                <a:gd name="connsiteX32" fmla="*/ 5186393 w 5187198"/>
                <a:gd name="connsiteY32" fmla="*/ 2992022 h 6239661"/>
                <a:gd name="connsiteX33" fmla="*/ 5149045 w 5187198"/>
                <a:gd name="connsiteY33" fmla="*/ 3571816 h 6239661"/>
                <a:gd name="connsiteX34" fmla="*/ 5126572 w 5187198"/>
                <a:gd name="connsiteY34" fmla="*/ 3714520 h 6239661"/>
                <a:gd name="connsiteX35" fmla="*/ 5099067 w 5187198"/>
                <a:gd name="connsiteY35" fmla="*/ 3856108 h 6239661"/>
                <a:gd name="connsiteX36" fmla="*/ 5095699 w 5187198"/>
                <a:gd name="connsiteY36" fmla="*/ 3873868 h 6239661"/>
                <a:gd name="connsiteX37" fmla="*/ 5091573 w 5187198"/>
                <a:gd name="connsiteY37" fmla="*/ 3891426 h 6239661"/>
                <a:gd name="connsiteX38" fmla="*/ 5083324 w 5187198"/>
                <a:gd name="connsiteY38" fmla="*/ 3926541 h 6239661"/>
                <a:gd name="connsiteX39" fmla="*/ 5067256 w 5187198"/>
                <a:gd name="connsiteY39" fmla="*/ 3996889 h 6239661"/>
                <a:gd name="connsiteX40" fmla="*/ 5059194 w 5187198"/>
                <a:gd name="connsiteY40" fmla="*/ 4032171 h 6239661"/>
                <a:gd name="connsiteX41" fmla="*/ 5049522 w 5187198"/>
                <a:gd name="connsiteY41" fmla="*/ 4067833 h 6239661"/>
                <a:gd name="connsiteX42" fmla="*/ 5040067 w 5187198"/>
                <a:gd name="connsiteY42" fmla="*/ 4103553 h 6239661"/>
                <a:gd name="connsiteX43" fmla="*/ 5028960 w 5187198"/>
                <a:gd name="connsiteY43" fmla="*/ 4138946 h 6239661"/>
                <a:gd name="connsiteX44" fmla="*/ 4917351 w 5187198"/>
                <a:gd name="connsiteY44" fmla="*/ 4417041 h 6239661"/>
                <a:gd name="connsiteX45" fmla="*/ 4756163 w 5187198"/>
                <a:gd name="connsiteY45" fmla="*/ 4676402 h 6239661"/>
                <a:gd name="connsiteX46" fmla="*/ 4322493 w 5187198"/>
                <a:gd name="connsiteY46" fmla="*/ 5105604 h 6239661"/>
                <a:gd name="connsiteX47" fmla="*/ 3840510 w 5187198"/>
                <a:gd name="connsiteY47" fmla="*/ 5429590 h 6239661"/>
                <a:gd name="connsiteX48" fmla="*/ 3606447 w 5187198"/>
                <a:gd name="connsiteY48" fmla="*/ 5572862 h 6239661"/>
                <a:gd name="connsiteX49" fmla="*/ 3488814 w 5187198"/>
                <a:gd name="connsiteY49" fmla="*/ 5647178 h 6239661"/>
                <a:gd name="connsiteX50" fmla="*/ 3365864 w 5187198"/>
                <a:gd name="connsiteY50" fmla="*/ 5722735 h 6239661"/>
                <a:gd name="connsiteX51" fmla="*/ 2839486 w 5187198"/>
                <a:gd name="connsiteY51" fmla="*/ 5999120 h 6239661"/>
                <a:gd name="connsiteX52" fmla="*/ 2242423 w 5187198"/>
                <a:gd name="connsiteY52" fmla="*/ 6192346 h 6239661"/>
                <a:gd name="connsiteX53" fmla="*/ 1589380 w 5187198"/>
                <a:gd name="connsiteY53" fmla="*/ 6230657 h 6239661"/>
                <a:gd name="connsiteX54" fmla="*/ 1548244 w 5187198"/>
                <a:gd name="connsiteY54" fmla="*/ 6226706 h 6239661"/>
                <a:gd name="connsiteX55" fmla="*/ 1507348 w 5187198"/>
                <a:gd name="connsiteY55" fmla="*/ 6221428 h 6239661"/>
                <a:gd name="connsiteX56" fmla="*/ 1466401 w 5187198"/>
                <a:gd name="connsiteY56" fmla="*/ 6215904 h 6239661"/>
                <a:gd name="connsiteX57" fmla="*/ 1425773 w 5187198"/>
                <a:gd name="connsiteY57" fmla="*/ 6209191 h 6239661"/>
                <a:gd name="connsiteX58" fmla="*/ 1344960 w 5187198"/>
                <a:gd name="connsiteY58" fmla="*/ 6193681 h 6239661"/>
                <a:gd name="connsiteX59" fmla="*/ 1265007 w 5187198"/>
                <a:gd name="connsiteY59" fmla="*/ 6175388 h 6239661"/>
                <a:gd name="connsiteX60" fmla="*/ 1225415 w 5187198"/>
                <a:gd name="connsiteY60" fmla="*/ 6165243 h 6239661"/>
                <a:gd name="connsiteX61" fmla="*/ 1186567 w 5187198"/>
                <a:gd name="connsiteY61" fmla="*/ 6154486 h 6239661"/>
                <a:gd name="connsiteX62" fmla="*/ 1111158 w 5187198"/>
                <a:gd name="connsiteY62" fmla="*/ 6130918 h 6239661"/>
                <a:gd name="connsiteX63" fmla="*/ 1035915 w 5187198"/>
                <a:gd name="connsiteY63" fmla="*/ 6107163 h 6239661"/>
                <a:gd name="connsiteX64" fmla="*/ 961579 w 5187198"/>
                <a:gd name="connsiteY64" fmla="*/ 6079594 h 6239661"/>
                <a:gd name="connsiteX65" fmla="*/ 395297 w 5187198"/>
                <a:gd name="connsiteY65" fmla="*/ 5792812 h 6239661"/>
                <a:gd name="connsiteX66" fmla="*/ 265239 w 5187198"/>
                <a:gd name="connsiteY66" fmla="*/ 5701511 h 6239661"/>
                <a:gd name="connsiteX67" fmla="*/ 233756 w 5187198"/>
                <a:gd name="connsiteY67" fmla="*/ 5677542 h 6239661"/>
                <a:gd name="connsiteX68" fmla="*/ 202800 w 5187198"/>
                <a:gd name="connsiteY68" fmla="*/ 5652902 h 6239661"/>
                <a:gd name="connsiteX69" fmla="*/ 140918 w 5187198"/>
                <a:gd name="connsiteY69" fmla="*/ 5603515 h 6239661"/>
                <a:gd name="connsiteX70" fmla="*/ 110625 w 5187198"/>
                <a:gd name="connsiteY70" fmla="*/ 5578127 h 6239661"/>
                <a:gd name="connsiteX71" fmla="*/ 95631 w 5187198"/>
                <a:gd name="connsiteY71" fmla="*/ 5565299 h 6239661"/>
                <a:gd name="connsiteX72" fmla="*/ 81966 w 5187198"/>
                <a:gd name="connsiteY72" fmla="*/ 5550973 h 6239661"/>
                <a:gd name="connsiteX73" fmla="*/ 27991 w 5187198"/>
                <a:gd name="connsiteY73" fmla="*/ 5493272 h 6239661"/>
                <a:gd name="connsiteX74" fmla="*/ 1454 w 5187198"/>
                <a:gd name="connsiteY74" fmla="*/ 5464252 h 6239661"/>
                <a:gd name="connsiteX75" fmla="*/ 0 w 5187198"/>
                <a:gd name="connsiteY75" fmla="*/ 5462518 h 6239661"/>
                <a:gd name="connsiteX76" fmla="*/ 0 w 5187198"/>
                <a:gd name="connsiteY76" fmla="*/ 4720187 h 6239661"/>
                <a:gd name="connsiteX77" fmla="*/ 109684 w 5187198"/>
                <a:gd name="connsiteY77" fmla="*/ 4836724 h 6239661"/>
                <a:gd name="connsiteX78" fmla="*/ 306959 w 5187198"/>
                <a:gd name="connsiteY78" fmla="*/ 5007200 h 6239661"/>
                <a:gd name="connsiteX79" fmla="*/ 358101 w 5187198"/>
                <a:gd name="connsiteY79" fmla="*/ 5046057 h 6239661"/>
                <a:gd name="connsiteX80" fmla="*/ 383328 w 5187198"/>
                <a:gd name="connsiteY80" fmla="*/ 5065684 h 6239661"/>
                <a:gd name="connsiteX81" fmla="*/ 409503 w 5187198"/>
                <a:gd name="connsiteY81" fmla="*/ 5083942 h 6239661"/>
                <a:gd name="connsiteX82" fmla="*/ 461889 w 5187198"/>
                <a:gd name="connsiteY82" fmla="*/ 5119888 h 6239661"/>
                <a:gd name="connsiteX83" fmla="*/ 474883 w 5187198"/>
                <a:gd name="connsiteY83" fmla="*/ 5128933 h 6239661"/>
                <a:gd name="connsiteX84" fmla="*/ 486410 w 5187198"/>
                <a:gd name="connsiteY84" fmla="*/ 5139557 h 6239661"/>
                <a:gd name="connsiteX85" fmla="*/ 510852 w 5187198"/>
                <a:gd name="connsiteY85" fmla="*/ 5159089 h 6239661"/>
                <a:gd name="connsiteX86" fmla="*/ 560653 w 5187198"/>
                <a:gd name="connsiteY86" fmla="*/ 5196893 h 6239661"/>
                <a:gd name="connsiteX87" fmla="*/ 585485 w 5187198"/>
                <a:gd name="connsiteY87" fmla="*/ 5215834 h 6239661"/>
                <a:gd name="connsiteX88" fmla="*/ 610707 w 5187198"/>
                <a:gd name="connsiteY88" fmla="*/ 5234185 h 6239661"/>
                <a:gd name="connsiteX89" fmla="*/ 714768 w 5187198"/>
                <a:gd name="connsiteY89" fmla="*/ 5303103 h 6239661"/>
                <a:gd name="connsiteX90" fmla="*/ 1166634 w 5187198"/>
                <a:gd name="connsiteY90" fmla="*/ 5513322 h 6239661"/>
                <a:gd name="connsiteX91" fmla="*/ 1225991 w 5187198"/>
                <a:gd name="connsiteY91" fmla="*/ 5533632 h 6239661"/>
                <a:gd name="connsiteX92" fmla="*/ 1286680 w 5187198"/>
                <a:gd name="connsiteY92" fmla="*/ 5550705 h 6239661"/>
                <a:gd name="connsiteX93" fmla="*/ 1347310 w 5187198"/>
                <a:gd name="connsiteY93" fmla="*/ 5567995 h 6239661"/>
                <a:gd name="connsiteX94" fmla="*/ 1377002 w 5187198"/>
                <a:gd name="connsiteY94" fmla="*/ 5575719 h 6239661"/>
                <a:gd name="connsiteX95" fmla="*/ 1406328 w 5187198"/>
                <a:gd name="connsiteY95" fmla="*/ 5582649 h 6239661"/>
                <a:gd name="connsiteX96" fmla="*/ 1465060 w 5187198"/>
                <a:gd name="connsiteY96" fmla="*/ 5594909 h 6239661"/>
                <a:gd name="connsiteX97" fmla="*/ 1523881 w 5187198"/>
                <a:gd name="connsiteY97" fmla="*/ 5605105 h 6239661"/>
                <a:gd name="connsiteX98" fmla="*/ 1553325 w 5187198"/>
                <a:gd name="connsiteY98" fmla="*/ 5609865 h 6239661"/>
                <a:gd name="connsiteX99" fmla="*/ 1582813 w 5187198"/>
                <a:gd name="connsiteY99" fmla="*/ 5613593 h 6239661"/>
                <a:gd name="connsiteX100" fmla="*/ 1612301 w 5187198"/>
                <a:gd name="connsiteY100" fmla="*/ 5617321 h 6239661"/>
                <a:gd name="connsiteX101" fmla="*/ 1641863 w 5187198"/>
                <a:gd name="connsiteY101" fmla="*/ 5619910 h 6239661"/>
                <a:gd name="connsiteX102" fmla="*/ 2117508 w 5187198"/>
                <a:gd name="connsiteY102" fmla="*/ 5595156 h 6239661"/>
                <a:gd name="connsiteX103" fmla="*/ 2597368 w 5187198"/>
                <a:gd name="connsiteY103" fmla="*/ 5447381 h 6239661"/>
                <a:gd name="connsiteX104" fmla="*/ 3082968 w 5187198"/>
                <a:gd name="connsiteY104" fmla="*/ 5223245 h 6239661"/>
                <a:gd name="connsiteX105" fmla="*/ 3334855 w 5187198"/>
                <a:gd name="connsiteY105" fmla="*/ 5097383 h 6239661"/>
                <a:gd name="connsiteX106" fmla="*/ 3599509 w 5187198"/>
                <a:gd name="connsiteY106" fmla="*/ 4976217 h 6239661"/>
                <a:gd name="connsiteX107" fmla="*/ 4112002 w 5187198"/>
                <a:gd name="connsiteY107" fmla="*/ 4766359 h 6239661"/>
                <a:gd name="connsiteX108" fmla="*/ 4348983 w 5187198"/>
                <a:gd name="connsiteY108" fmla="*/ 4649833 h 6239661"/>
                <a:gd name="connsiteX109" fmla="*/ 4560505 w 5187198"/>
                <a:gd name="connsiteY109" fmla="*/ 4501564 h 6239661"/>
                <a:gd name="connsiteX110" fmla="*/ 4731963 w 5187198"/>
                <a:gd name="connsiteY110" fmla="*/ 4309870 h 6239661"/>
                <a:gd name="connsiteX111" fmla="*/ 4852344 w 5187198"/>
                <a:gd name="connsiteY111" fmla="*/ 4078640 h 6239661"/>
                <a:gd name="connsiteX112" fmla="*/ 4863972 w 5187198"/>
                <a:gd name="connsiteY112" fmla="*/ 4047790 h 6239661"/>
                <a:gd name="connsiteX113" fmla="*/ 4874144 w 5187198"/>
                <a:gd name="connsiteY113" fmla="*/ 4016320 h 6239661"/>
                <a:gd name="connsiteX114" fmla="*/ 4884127 w 5187198"/>
                <a:gd name="connsiteY114" fmla="*/ 3984682 h 6239661"/>
                <a:gd name="connsiteX115" fmla="*/ 4892800 w 5187198"/>
                <a:gd name="connsiteY115" fmla="*/ 3951883 h 6239661"/>
                <a:gd name="connsiteX116" fmla="*/ 4909526 w 5187198"/>
                <a:gd name="connsiteY116" fmla="*/ 3886001 h 6239661"/>
                <a:gd name="connsiteX117" fmla="*/ 4917687 w 5187198"/>
                <a:gd name="connsiteY117" fmla="*/ 3852948 h 6239661"/>
                <a:gd name="connsiteX118" fmla="*/ 4921768 w 5187198"/>
                <a:gd name="connsiteY118" fmla="*/ 3836422 h 6239661"/>
                <a:gd name="connsiteX119" fmla="*/ 4924845 w 5187198"/>
                <a:gd name="connsiteY119" fmla="*/ 3819742 h 6239661"/>
                <a:gd name="connsiteX120" fmla="*/ 4948230 w 5187198"/>
                <a:gd name="connsiteY120" fmla="*/ 3685744 h 6239661"/>
                <a:gd name="connsiteX121" fmla="*/ 4962782 w 5187198"/>
                <a:gd name="connsiteY121" fmla="*/ 3550540 h 6239661"/>
                <a:gd name="connsiteX122" fmla="*/ 4939468 w 5187198"/>
                <a:gd name="connsiteY122" fmla="*/ 3010249 h 6239661"/>
                <a:gd name="connsiteX123" fmla="*/ 4816901 w 5187198"/>
                <a:gd name="connsiteY123" fmla="*/ 2488224 h 6239661"/>
                <a:gd name="connsiteX124" fmla="*/ 4797005 w 5187198"/>
                <a:gd name="connsiteY124" fmla="*/ 2424470 h 6239661"/>
                <a:gd name="connsiteX125" fmla="*/ 4774433 w 5187198"/>
                <a:gd name="connsiteY125" fmla="*/ 2361620 h 6239661"/>
                <a:gd name="connsiteX126" fmla="*/ 4752459 w 5187198"/>
                <a:gd name="connsiteY126" fmla="*/ 2298700 h 6239661"/>
                <a:gd name="connsiteX127" fmla="*/ 4728083 w 5187198"/>
                <a:gd name="connsiteY127" fmla="*/ 2236526 h 6239661"/>
                <a:gd name="connsiteX128" fmla="*/ 4704471 w 5187198"/>
                <a:gd name="connsiteY128" fmla="*/ 2174095 h 6239661"/>
                <a:gd name="connsiteX129" fmla="*/ 4678399 w 5187198"/>
                <a:gd name="connsiteY129" fmla="*/ 2112626 h 6239661"/>
                <a:gd name="connsiteX130" fmla="*/ 4652601 w 5187198"/>
                <a:gd name="connsiteY130" fmla="*/ 2050999 h 6239661"/>
                <a:gd name="connsiteX131" fmla="*/ 4624205 w 5187198"/>
                <a:gd name="connsiteY131" fmla="*/ 1990415 h 6239661"/>
                <a:gd name="connsiteX132" fmla="*/ 4595398 w 5187198"/>
                <a:gd name="connsiteY132" fmla="*/ 1930069 h 6239661"/>
                <a:gd name="connsiteX133" fmla="*/ 4563827 w 5187198"/>
                <a:gd name="connsiteY133" fmla="*/ 1870952 h 6239661"/>
                <a:gd name="connsiteX134" fmla="*/ 4531433 w 5187198"/>
                <a:gd name="connsiteY134" fmla="*/ 1812311 h 6239661"/>
                <a:gd name="connsiteX135" fmla="*/ 4523315 w 5187198"/>
                <a:gd name="connsiteY135" fmla="*/ 1797616 h 6239661"/>
                <a:gd name="connsiteX136" fmla="*/ 4514482 w 5187198"/>
                <a:gd name="connsiteY136" fmla="*/ 1783425 h 6239661"/>
                <a:gd name="connsiteX137" fmla="*/ 4496845 w 5187198"/>
                <a:gd name="connsiteY137" fmla="*/ 1754936 h 6239661"/>
                <a:gd name="connsiteX138" fmla="*/ 4461463 w 5187198"/>
                <a:gd name="connsiteY138" fmla="*/ 1697929 h 6239661"/>
                <a:gd name="connsiteX139" fmla="*/ 4452660 w 5187198"/>
                <a:gd name="connsiteY139" fmla="*/ 1683629 h 6239661"/>
                <a:gd name="connsiteX140" fmla="*/ 4443141 w 5187198"/>
                <a:gd name="connsiteY140" fmla="*/ 1669834 h 6239661"/>
                <a:gd name="connsiteX141" fmla="*/ 4424241 w 5187198"/>
                <a:gd name="connsiteY141" fmla="*/ 1642166 h 6239661"/>
                <a:gd name="connsiteX142" fmla="*/ 4346886 w 5187198"/>
                <a:gd name="connsiteY142" fmla="*/ 1532412 h 6239661"/>
                <a:gd name="connsiteX143" fmla="*/ 3985497 w 5187198"/>
                <a:gd name="connsiteY143" fmla="*/ 1134649 h 6239661"/>
                <a:gd name="connsiteX144" fmla="*/ 3545665 w 5187198"/>
                <a:gd name="connsiteY144" fmla="*/ 825877 h 6239661"/>
                <a:gd name="connsiteX145" fmla="*/ 3486190 w 5187198"/>
                <a:gd name="connsiteY145" fmla="*/ 794756 h 6239661"/>
                <a:gd name="connsiteX146" fmla="*/ 3426182 w 5187198"/>
                <a:gd name="connsiteY146" fmla="*/ 764765 h 6239661"/>
                <a:gd name="connsiteX147" fmla="*/ 3365044 w 5187198"/>
                <a:gd name="connsiteY147" fmla="*/ 737255 h 6239661"/>
                <a:gd name="connsiteX148" fmla="*/ 3334529 w 5187198"/>
                <a:gd name="connsiteY148" fmla="*/ 723514 h 6239661"/>
                <a:gd name="connsiteX149" fmla="*/ 3303733 w 5187198"/>
                <a:gd name="connsiteY149" fmla="*/ 710395 h 6239661"/>
                <a:gd name="connsiteX150" fmla="*/ 3179033 w 5187198"/>
                <a:gd name="connsiteY150" fmla="*/ 662259 h 6239661"/>
                <a:gd name="connsiteX151" fmla="*/ 3052408 w 5187198"/>
                <a:gd name="connsiteY151" fmla="*/ 620447 h 6239661"/>
                <a:gd name="connsiteX152" fmla="*/ 2924325 w 5187198"/>
                <a:gd name="connsiteY152" fmla="*/ 584505 h 6239661"/>
                <a:gd name="connsiteX153" fmla="*/ 2859667 w 5187198"/>
                <a:gd name="connsiteY153" fmla="*/ 569266 h 6239661"/>
                <a:gd name="connsiteX154" fmla="*/ 2795226 w 5187198"/>
                <a:gd name="connsiteY154" fmla="*/ 554085 h 6239661"/>
                <a:gd name="connsiteX155" fmla="*/ 2729702 w 5187198"/>
                <a:gd name="connsiteY155" fmla="*/ 540354 h 6239661"/>
                <a:gd name="connsiteX156" fmla="*/ 2663758 w 5187198"/>
                <a:gd name="connsiteY156" fmla="*/ 527322 h 6239661"/>
                <a:gd name="connsiteX157" fmla="*/ 2630927 w 5187198"/>
                <a:gd name="connsiteY157" fmla="*/ 520495 h 6239661"/>
                <a:gd name="connsiteX158" fmla="*/ 2597965 w 5187198"/>
                <a:gd name="connsiteY158" fmla="*/ 515024 h 6239661"/>
                <a:gd name="connsiteX159" fmla="*/ 2532205 w 5187198"/>
                <a:gd name="connsiteY159" fmla="*/ 503895 h 6239661"/>
                <a:gd name="connsiteX160" fmla="*/ 2010064 w 5187198"/>
                <a:gd name="connsiteY160" fmla="*/ 452552 h 6239661"/>
                <a:gd name="connsiteX161" fmla="*/ 1494552 w 5187198"/>
                <a:gd name="connsiteY161" fmla="*/ 485055 h 6239661"/>
                <a:gd name="connsiteX162" fmla="*/ 1366896 w 5187198"/>
                <a:gd name="connsiteY162" fmla="*/ 509389 h 6239661"/>
                <a:gd name="connsiteX163" fmla="*/ 1240175 w 5187198"/>
                <a:gd name="connsiteY163" fmla="*/ 541045 h 6239661"/>
                <a:gd name="connsiteX164" fmla="*/ 1177438 w 5187198"/>
                <a:gd name="connsiteY164" fmla="*/ 560170 h 6239661"/>
                <a:gd name="connsiteX165" fmla="*/ 1145987 w 5187198"/>
                <a:gd name="connsiteY165" fmla="*/ 569826 h 6239661"/>
                <a:gd name="connsiteX166" fmla="*/ 1130315 w 5187198"/>
                <a:gd name="connsiteY166" fmla="*/ 574669 h 6239661"/>
                <a:gd name="connsiteX167" fmla="*/ 1114873 w 5187198"/>
                <a:gd name="connsiteY167" fmla="*/ 580384 h 6239661"/>
                <a:gd name="connsiteX168" fmla="*/ 1052839 w 5187198"/>
                <a:gd name="connsiteY168" fmla="*/ 602943 h 6239661"/>
                <a:gd name="connsiteX169" fmla="*/ 991135 w 5187198"/>
                <a:gd name="connsiteY169" fmla="*/ 626866 h 6239661"/>
                <a:gd name="connsiteX170" fmla="*/ 930179 w 5187198"/>
                <a:gd name="connsiteY170" fmla="*/ 653191 h 6239661"/>
                <a:gd name="connsiteX171" fmla="*/ 869768 w 5187198"/>
                <a:gd name="connsiteY171" fmla="*/ 680937 h 6239661"/>
                <a:gd name="connsiteX172" fmla="*/ 810085 w 5187198"/>
                <a:gd name="connsiteY172" fmla="*/ 710734 h 6239661"/>
                <a:gd name="connsiteX173" fmla="*/ 751220 w 5187198"/>
                <a:gd name="connsiteY173" fmla="*/ 741794 h 6239661"/>
                <a:gd name="connsiteX174" fmla="*/ 532669 w 5187198"/>
                <a:gd name="connsiteY174" fmla="*/ 881688 h 6239661"/>
                <a:gd name="connsiteX175" fmla="*/ 354185 w 5187198"/>
                <a:gd name="connsiteY175" fmla="*/ 1050286 h 6239661"/>
                <a:gd name="connsiteX176" fmla="*/ 315980 w 5187198"/>
                <a:gd name="connsiteY176" fmla="*/ 1098125 h 6239661"/>
                <a:gd name="connsiteX177" fmla="*/ 280345 w 5187198"/>
                <a:gd name="connsiteY177" fmla="*/ 1149782 h 6239661"/>
                <a:gd name="connsiteX178" fmla="*/ 245890 w 5187198"/>
                <a:gd name="connsiteY178" fmla="*/ 1203959 h 6239661"/>
                <a:gd name="connsiteX179" fmla="*/ 212162 w 5187198"/>
                <a:gd name="connsiteY179" fmla="*/ 1260184 h 6239661"/>
                <a:gd name="connsiteX180" fmla="*/ 80716 w 5187198"/>
                <a:gd name="connsiteY180" fmla="*/ 1502476 h 6239661"/>
                <a:gd name="connsiteX181" fmla="*/ 0 w 5187198"/>
                <a:gd name="connsiteY181" fmla="*/ 1648841 h 6239661"/>
                <a:gd name="connsiteX182" fmla="*/ 0 w 5187198"/>
                <a:gd name="connsiteY182" fmla="*/ 954863 h 6239661"/>
                <a:gd name="connsiteX183" fmla="*/ 43491 w 5187198"/>
                <a:gd name="connsiteY183" fmla="*/ 895513 h 6239661"/>
                <a:gd name="connsiteX184" fmla="*/ 93923 w 5187198"/>
                <a:gd name="connsiteY184" fmla="*/ 834489 h 6239661"/>
                <a:gd name="connsiteX185" fmla="*/ 323465 w 5187198"/>
                <a:gd name="connsiteY185" fmla="*/ 617671 h 6239661"/>
                <a:gd name="connsiteX186" fmla="*/ 574777 w 5187198"/>
                <a:gd name="connsiteY186" fmla="*/ 446794 h 6239661"/>
                <a:gd name="connsiteX187" fmla="*/ 638943 w 5187198"/>
                <a:gd name="connsiteY187" fmla="*/ 408925 h 6239661"/>
                <a:gd name="connsiteX188" fmla="*/ 703505 w 5187198"/>
                <a:gd name="connsiteY188" fmla="*/ 371742 h 6239661"/>
                <a:gd name="connsiteX189" fmla="*/ 769262 w 5187198"/>
                <a:gd name="connsiteY189" fmla="*/ 336154 h 6239661"/>
                <a:gd name="connsiteX190" fmla="*/ 835552 w 5187198"/>
                <a:gd name="connsiteY190" fmla="*/ 301173 h 6239661"/>
                <a:gd name="connsiteX191" fmla="*/ 902979 w 5187198"/>
                <a:gd name="connsiteY191" fmla="*/ 268004 h 6239661"/>
                <a:gd name="connsiteX192" fmla="*/ 971127 w 5187198"/>
                <a:gd name="connsiteY192" fmla="*/ 235607 h 6239661"/>
                <a:gd name="connsiteX193" fmla="*/ 988238 w 5187198"/>
                <a:gd name="connsiteY193" fmla="*/ 227556 h 6239661"/>
                <a:gd name="connsiteX194" fmla="*/ 1005744 w 5187198"/>
                <a:gd name="connsiteY194" fmla="*/ 220191 h 6239661"/>
                <a:gd name="connsiteX195" fmla="*/ 1040729 w 5187198"/>
                <a:gd name="connsiteY195" fmla="*/ 205569 h 6239661"/>
                <a:gd name="connsiteX196" fmla="*/ 1110835 w 5187198"/>
                <a:gd name="connsiteY196" fmla="*/ 176248 h 6239661"/>
                <a:gd name="connsiteX197" fmla="*/ 1254256 w 5187198"/>
                <a:gd name="connsiteY197" fmla="*/ 123796 h 6239661"/>
                <a:gd name="connsiteX198" fmla="*/ 1401310 w 5187198"/>
                <a:gd name="connsiteY198" fmla="*/ 79852 h 6239661"/>
                <a:gd name="connsiteX199" fmla="*/ 2011811 w 5187198"/>
                <a:gd name="connsiteY199" fmla="*/ 4 h 62396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Lst>
              <a:rect l="l" t="t" r="r" b="b"/>
              <a:pathLst>
                <a:path w="5187198" h="6239661">
                  <a:moveTo>
                    <a:pt x="2011811" y="4"/>
                  </a:moveTo>
                  <a:cubicBezTo>
                    <a:pt x="2217306" y="120"/>
                    <a:pt x="2420903" y="25925"/>
                    <a:pt x="2617011" y="70590"/>
                  </a:cubicBezTo>
                  <a:lnTo>
                    <a:pt x="2690321" y="88146"/>
                  </a:lnTo>
                  <a:lnTo>
                    <a:pt x="2726863" y="97127"/>
                  </a:lnTo>
                  <a:lnTo>
                    <a:pt x="2762951" y="107375"/>
                  </a:lnTo>
                  <a:lnTo>
                    <a:pt x="2834843" y="128493"/>
                  </a:lnTo>
                  <a:cubicBezTo>
                    <a:pt x="2858788" y="135605"/>
                    <a:pt x="2882632" y="142226"/>
                    <a:pt x="2906574" y="151076"/>
                  </a:cubicBezTo>
                  <a:cubicBezTo>
                    <a:pt x="2954475" y="167852"/>
                    <a:pt x="3002363" y="183813"/>
                    <a:pt x="3049504" y="202124"/>
                  </a:cubicBezTo>
                  <a:lnTo>
                    <a:pt x="3189518" y="260159"/>
                  </a:lnTo>
                  <a:lnTo>
                    <a:pt x="3326048" y="325143"/>
                  </a:lnTo>
                  <a:cubicBezTo>
                    <a:pt x="3370687" y="348464"/>
                    <a:pt x="3414908" y="372485"/>
                    <a:pt x="3459166" y="395936"/>
                  </a:cubicBezTo>
                  <a:cubicBezTo>
                    <a:pt x="3502947" y="420302"/>
                    <a:pt x="3545491" y="447118"/>
                    <a:pt x="3588578" y="472343"/>
                  </a:cubicBezTo>
                  <a:cubicBezTo>
                    <a:pt x="3610346" y="484551"/>
                    <a:pt x="3630797" y="499072"/>
                    <a:pt x="3651864" y="512600"/>
                  </a:cubicBezTo>
                  <a:lnTo>
                    <a:pt x="3714514" y="553499"/>
                  </a:lnTo>
                  <a:cubicBezTo>
                    <a:pt x="3880005" y="664844"/>
                    <a:pt x="4036083" y="788388"/>
                    <a:pt x="4181221" y="922912"/>
                  </a:cubicBezTo>
                  <a:cubicBezTo>
                    <a:pt x="4326221" y="1057515"/>
                    <a:pt x="4461955" y="1202038"/>
                    <a:pt x="4582963" y="1358264"/>
                  </a:cubicBezTo>
                  <a:cubicBezTo>
                    <a:pt x="4614206" y="1396543"/>
                    <a:pt x="4642091" y="1437400"/>
                    <a:pt x="4670721" y="1477644"/>
                  </a:cubicBezTo>
                  <a:cubicBezTo>
                    <a:pt x="4700172" y="1517414"/>
                    <a:pt x="4725864" y="1559538"/>
                    <a:pt x="4752378" y="1601187"/>
                  </a:cubicBezTo>
                  <a:lnTo>
                    <a:pt x="4772168" y="1632456"/>
                  </a:lnTo>
                  <a:lnTo>
                    <a:pt x="4782117" y="1648104"/>
                  </a:lnTo>
                  <a:lnTo>
                    <a:pt x="4791381" y="1664150"/>
                  </a:lnTo>
                  <a:lnTo>
                    <a:pt x="4828190" y="1728379"/>
                  </a:lnTo>
                  <a:cubicBezTo>
                    <a:pt x="4840266" y="1749930"/>
                    <a:pt x="4853470" y="1770740"/>
                    <a:pt x="4864832" y="1792796"/>
                  </a:cubicBezTo>
                  <a:lnTo>
                    <a:pt x="4899201" y="1858342"/>
                  </a:lnTo>
                  <a:cubicBezTo>
                    <a:pt x="4910484" y="1880260"/>
                    <a:pt x="4922532" y="1901920"/>
                    <a:pt x="4933266" y="1924155"/>
                  </a:cubicBezTo>
                  <a:lnTo>
                    <a:pt x="4964403" y="1991384"/>
                  </a:lnTo>
                  <a:cubicBezTo>
                    <a:pt x="4974618" y="2013829"/>
                    <a:pt x="4985323" y="2036171"/>
                    <a:pt x="4995019" y="2058823"/>
                  </a:cubicBezTo>
                  <a:lnTo>
                    <a:pt x="5021999" y="2127723"/>
                  </a:lnTo>
                  <a:lnTo>
                    <a:pt x="5048321" y="2196908"/>
                  </a:lnTo>
                  <a:lnTo>
                    <a:pt x="5070546" y="2267547"/>
                  </a:lnTo>
                  <a:cubicBezTo>
                    <a:pt x="5078054" y="2291004"/>
                    <a:pt x="5085044" y="2314670"/>
                    <a:pt x="5092171" y="2338256"/>
                  </a:cubicBezTo>
                  <a:cubicBezTo>
                    <a:pt x="5098670" y="2362023"/>
                    <a:pt x="5104296" y="2386019"/>
                    <a:pt x="5110305" y="2409886"/>
                  </a:cubicBezTo>
                  <a:cubicBezTo>
                    <a:pt x="5158097" y="2600976"/>
                    <a:pt x="5182068" y="2797044"/>
                    <a:pt x="5186393" y="2992022"/>
                  </a:cubicBezTo>
                  <a:cubicBezTo>
                    <a:pt x="5191013" y="3187195"/>
                    <a:pt x="5175397" y="3380886"/>
                    <a:pt x="5149045" y="3571816"/>
                  </a:cubicBezTo>
                  <a:cubicBezTo>
                    <a:pt x="5141154" y="3619431"/>
                    <a:pt x="5133539" y="3666889"/>
                    <a:pt x="5126572" y="3714520"/>
                  </a:cubicBezTo>
                  <a:cubicBezTo>
                    <a:pt x="5117276" y="3761759"/>
                    <a:pt x="5107793" y="3808831"/>
                    <a:pt x="5099067" y="3856108"/>
                  </a:cubicBezTo>
                  <a:lnTo>
                    <a:pt x="5095699" y="3873868"/>
                  </a:lnTo>
                  <a:lnTo>
                    <a:pt x="5091573" y="3891426"/>
                  </a:lnTo>
                  <a:lnTo>
                    <a:pt x="5083324" y="3926541"/>
                  </a:lnTo>
                  <a:lnTo>
                    <a:pt x="5067256" y="3996889"/>
                  </a:lnTo>
                  <a:cubicBezTo>
                    <a:pt x="5064451" y="4008657"/>
                    <a:pt x="5062244" y="4020353"/>
                    <a:pt x="5059194" y="4032171"/>
                  </a:cubicBezTo>
                  <a:lnTo>
                    <a:pt x="5049522" y="4067833"/>
                  </a:lnTo>
                  <a:lnTo>
                    <a:pt x="5040067" y="4103553"/>
                  </a:lnTo>
                  <a:cubicBezTo>
                    <a:pt x="5036554" y="4115363"/>
                    <a:pt x="5032689" y="4127194"/>
                    <a:pt x="5028960" y="4138946"/>
                  </a:cubicBezTo>
                  <a:cubicBezTo>
                    <a:pt x="4999693" y="4233462"/>
                    <a:pt x="4962869" y="4326764"/>
                    <a:pt x="4917351" y="4417041"/>
                  </a:cubicBezTo>
                  <a:cubicBezTo>
                    <a:pt x="4871860" y="4507209"/>
                    <a:pt x="4817597" y="4594215"/>
                    <a:pt x="4756163" y="4676402"/>
                  </a:cubicBezTo>
                  <a:cubicBezTo>
                    <a:pt x="4632803" y="4840875"/>
                    <a:pt x="4480597" y="4982783"/>
                    <a:pt x="4322493" y="5105604"/>
                  </a:cubicBezTo>
                  <a:cubicBezTo>
                    <a:pt x="4163928" y="5228420"/>
                    <a:pt x="3999564" y="5332640"/>
                    <a:pt x="3840510" y="5429590"/>
                  </a:cubicBezTo>
                  <a:cubicBezTo>
                    <a:pt x="3760954" y="5478172"/>
                    <a:pt x="3682353" y="5524924"/>
                    <a:pt x="3606447" y="5572862"/>
                  </a:cubicBezTo>
                  <a:lnTo>
                    <a:pt x="3488814" y="5647178"/>
                  </a:lnTo>
                  <a:cubicBezTo>
                    <a:pt x="3448270" y="5672597"/>
                    <a:pt x="3407323" y="5697792"/>
                    <a:pt x="3365864" y="5722735"/>
                  </a:cubicBezTo>
                  <a:cubicBezTo>
                    <a:pt x="3200163" y="5822424"/>
                    <a:pt x="3026125" y="5917328"/>
                    <a:pt x="2839486" y="5999120"/>
                  </a:cubicBezTo>
                  <a:cubicBezTo>
                    <a:pt x="2653201" y="6080891"/>
                    <a:pt x="2453560" y="6149344"/>
                    <a:pt x="2242423" y="6192346"/>
                  </a:cubicBezTo>
                  <a:cubicBezTo>
                    <a:pt x="2031719" y="6235463"/>
                    <a:pt x="1808952" y="6251353"/>
                    <a:pt x="1589380" y="6230657"/>
                  </a:cubicBezTo>
                  <a:lnTo>
                    <a:pt x="1548244" y="6226706"/>
                  </a:lnTo>
                  <a:cubicBezTo>
                    <a:pt x="1534528" y="6225117"/>
                    <a:pt x="1520898" y="6223203"/>
                    <a:pt x="1507348" y="6221428"/>
                  </a:cubicBezTo>
                  <a:lnTo>
                    <a:pt x="1466401" y="6215904"/>
                  </a:lnTo>
                  <a:cubicBezTo>
                    <a:pt x="1452772" y="6213991"/>
                    <a:pt x="1439316" y="6211428"/>
                    <a:pt x="1425773" y="6209191"/>
                  </a:cubicBezTo>
                  <a:cubicBezTo>
                    <a:pt x="1398775" y="6204391"/>
                    <a:pt x="1371610" y="6199779"/>
                    <a:pt x="1344960" y="6193681"/>
                  </a:cubicBezTo>
                  <a:cubicBezTo>
                    <a:pt x="1318251" y="6187799"/>
                    <a:pt x="1291260" y="6182538"/>
                    <a:pt x="1265007" y="6175388"/>
                  </a:cubicBezTo>
                  <a:lnTo>
                    <a:pt x="1225415" y="6165243"/>
                  </a:lnTo>
                  <a:cubicBezTo>
                    <a:pt x="1212163" y="6161924"/>
                    <a:pt x="1198939" y="6158496"/>
                    <a:pt x="1186567" y="6154486"/>
                  </a:cubicBezTo>
                  <a:lnTo>
                    <a:pt x="1111158" y="6130918"/>
                  </a:lnTo>
                  <a:lnTo>
                    <a:pt x="1035915" y="6107163"/>
                  </a:lnTo>
                  <a:cubicBezTo>
                    <a:pt x="1010846" y="6099055"/>
                    <a:pt x="986357" y="6088784"/>
                    <a:pt x="961579" y="6079594"/>
                  </a:cubicBezTo>
                  <a:cubicBezTo>
                    <a:pt x="763709" y="6005594"/>
                    <a:pt x="572401" y="5909703"/>
                    <a:pt x="395297" y="5792812"/>
                  </a:cubicBezTo>
                  <a:lnTo>
                    <a:pt x="265239" y="5701511"/>
                  </a:lnTo>
                  <a:cubicBezTo>
                    <a:pt x="254227" y="5694155"/>
                    <a:pt x="244103" y="5685646"/>
                    <a:pt x="233756" y="5677542"/>
                  </a:cubicBezTo>
                  <a:lnTo>
                    <a:pt x="202800" y="5652902"/>
                  </a:lnTo>
                  <a:lnTo>
                    <a:pt x="140918" y="5603515"/>
                  </a:lnTo>
                  <a:cubicBezTo>
                    <a:pt x="130598" y="5595302"/>
                    <a:pt x="120280" y="5587089"/>
                    <a:pt x="110625" y="5578127"/>
                  </a:cubicBezTo>
                  <a:cubicBezTo>
                    <a:pt x="105647" y="5573779"/>
                    <a:pt x="100444" y="5569834"/>
                    <a:pt x="95631" y="5565299"/>
                  </a:cubicBezTo>
                  <a:cubicBezTo>
                    <a:pt x="90955" y="5560684"/>
                    <a:pt x="86505" y="5555666"/>
                    <a:pt x="81966" y="5550973"/>
                  </a:cubicBezTo>
                  <a:lnTo>
                    <a:pt x="27991" y="5493272"/>
                  </a:lnTo>
                  <a:cubicBezTo>
                    <a:pt x="19109" y="5483589"/>
                    <a:pt x="9758" y="5474359"/>
                    <a:pt x="1454" y="5464252"/>
                  </a:cubicBezTo>
                  <a:lnTo>
                    <a:pt x="0" y="5462518"/>
                  </a:lnTo>
                  <a:lnTo>
                    <a:pt x="0" y="4720187"/>
                  </a:lnTo>
                  <a:lnTo>
                    <a:pt x="109684" y="4836724"/>
                  </a:lnTo>
                  <a:cubicBezTo>
                    <a:pt x="173316" y="4897375"/>
                    <a:pt x="239447" y="4954160"/>
                    <a:pt x="306959" y="5007200"/>
                  </a:cubicBezTo>
                  <a:lnTo>
                    <a:pt x="358101" y="5046057"/>
                  </a:lnTo>
                  <a:lnTo>
                    <a:pt x="383328" y="5065684"/>
                  </a:lnTo>
                  <a:cubicBezTo>
                    <a:pt x="391637" y="5072316"/>
                    <a:pt x="400805" y="5077902"/>
                    <a:pt x="409503" y="5083942"/>
                  </a:cubicBezTo>
                  <a:lnTo>
                    <a:pt x="461889" y="5119888"/>
                  </a:lnTo>
                  <a:cubicBezTo>
                    <a:pt x="466184" y="5122893"/>
                    <a:pt x="470616" y="5125820"/>
                    <a:pt x="474883" y="5128933"/>
                  </a:cubicBezTo>
                  <a:cubicBezTo>
                    <a:pt x="478982" y="5132235"/>
                    <a:pt x="482476" y="5136069"/>
                    <a:pt x="486410" y="5139557"/>
                  </a:cubicBezTo>
                  <a:cubicBezTo>
                    <a:pt x="494140" y="5146613"/>
                    <a:pt x="502565" y="5152812"/>
                    <a:pt x="510852" y="5159089"/>
                  </a:cubicBezTo>
                  <a:lnTo>
                    <a:pt x="560653" y="5196893"/>
                  </a:lnTo>
                  <a:lnTo>
                    <a:pt x="585485" y="5215834"/>
                  </a:lnTo>
                  <a:cubicBezTo>
                    <a:pt x="593773" y="5222111"/>
                    <a:pt x="601864" y="5228685"/>
                    <a:pt x="610707" y="5234185"/>
                  </a:cubicBezTo>
                  <a:lnTo>
                    <a:pt x="714768" y="5303103"/>
                  </a:lnTo>
                  <a:cubicBezTo>
                    <a:pt x="856162" y="5390603"/>
                    <a:pt x="1008099" y="5459947"/>
                    <a:pt x="1166634" y="5513322"/>
                  </a:cubicBezTo>
                  <a:cubicBezTo>
                    <a:pt x="1186540" y="5519932"/>
                    <a:pt x="1205774" y="5527751"/>
                    <a:pt x="1225991" y="5533632"/>
                  </a:cubicBezTo>
                  <a:lnTo>
                    <a:pt x="1286680" y="5550705"/>
                  </a:lnTo>
                  <a:lnTo>
                    <a:pt x="1347310" y="5567995"/>
                  </a:lnTo>
                  <a:cubicBezTo>
                    <a:pt x="1357469" y="5571180"/>
                    <a:pt x="1367261" y="5573572"/>
                    <a:pt x="1377002" y="5575719"/>
                  </a:cubicBezTo>
                  <a:lnTo>
                    <a:pt x="1406328" y="5582649"/>
                  </a:lnTo>
                  <a:cubicBezTo>
                    <a:pt x="1425825" y="5587757"/>
                    <a:pt x="1445490" y="5590939"/>
                    <a:pt x="1465060" y="5594909"/>
                  </a:cubicBezTo>
                  <a:cubicBezTo>
                    <a:pt x="1484652" y="5599231"/>
                    <a:pt x="1504324" y="5601952"/>
                    <a:pt x="1523881" y="5605105"/>
                  </a:cubicBezTo>
                  <a:cubicBezTo>
                    <a:pt x="1533660" y="5606682"/>
                    <a:pt x="1543460" y="5608613"/>
                    <a:pt x="1553325" y="5609865"/>
                  </a:cubicBezTo>
                  <a:lnTo>
                    <a:pt x="1582813" y="5613593"/>
                  </a:lnTo>
                  <a:lnTo>
                    <a:pt x="1612301" y="5617321"/>
                  </a:lnTo>
                  <a:lnTo>
                    <a:pt x="1641863" y="5619910"/>
                  </a:lnTo>
                  <a:cubicBezTo>
                    <a:pt x="1799348" y="5633940"/>
                    <a:pt x="1957913" y="5625770"/>
                    <a:pt x="2117508" y="5595156"/>
                  </a:cubicBezTo>
                  <a:cubicBezTo>
                    <a:pt x="2277124" y="5564895"/>
                    <a:pt x="2437004" y="5512449"/>
                    <a:pt x="2597368" y="5447381"/>
                  </a:cubicBezTo>
                  <a:cubicBezTo>
                    <a:pt x="2757791" y="5382096"/>
                    <a:pt x="2918855" y="5304464"/>
                    <a:pt x="3082968" y="5223245"/>
                  </a:cubicBezTo>
                  <a:lnTo>
                    <a:pt x="3334855" y="5097383"/>
                  </a:lnTo>
                  <a:cubicBezTo>
                    <a:pt x="3423528" y="5054142"/>
                    <a:pt x="3511773" y="5013798"/>
                    <a:pt x="3599509" y="4976217"/>
                  </a:cubicBezTo>
                  <a:cubicBezTo>
                    <a:pt x="3774960" y="4900701"/>
                    <a:pt x="3948276" y="4837481"/>
                    <a:pt x="4112002" y="4766359"/>
                  </a:cubicBezTo>
                  <a:cubicBezTo>
                    <a:pt x="4193972" y="4730827"/>
                    <a:pt x="4273429" y="4692997"/>
                    <a:pt x="4348983" y="4649833"/>
                  </a:cubicBezTo>
                  <a:cubicBezTo>
                    <a:pt x="4424508" y="4606778"/>
                    <a:pt x="4496050" y="4558250"/>
                    <a:pt x="4560505" y="4501564"/>
                  </a:cubicBezTo>
                  <a:cubicBezTo>
                    <a:pt x="4625198" y="4445289"/>
                    <a:pt x="4682991" y="4381021"/>
                    <a:pt x="4731963" y="4309870"/>
                  </a:cubicBezTo>
                  <a:cubicBezTo>
                    <a:pt x="4781043" y="4238747"/>
                    <a:pt x="4821275" y="4160848"/>
                    <a:pt x="4852344" y="4078640"/>
                  </a:cubicBezTo>
                  <a:lnTo>
                    <a:pt x="4863972" y="4047790"/>
                  </a:lnTo>
                  <a:lnTo>
                    <a:pt x="4874144" y="4016320"/>
                  </a:lnTo>
                  <a:lnTo>
                    <a:pt x="4884127" y="3984682"/>
                  </a:lnTo>
                  <a:cubicBezTo>
                    <a:pt x="4887242" y="3973925"/>
                    <a:pt x="4889981" y="3962835"/>
                    <a:pt x="4892800" y="3951883"/>
                  </a:cubicBezTo>
                  <a:lnTo>
                    <a:pt x="4909526" y="3886001"/>
                  </a:lnTo>
                  <a:lnTo>
                    <a:pt x="4917687" y="3852948"/>
                  </a:lnTo>
                  <a:lnTo>
                    <a:pt x="4921768" y="3836422"/>
                  </a:lnTo>
                  <a:lnTo>
                    <a:pt x="4924845" y="3819742"/>
                  </a:lnTo>
                  <a:cubicBezTo>
                    <a:pt x="4933092" y="3775120"/>
                    <a:pt x="4941231" y="3730469"/>
                    <a:pt x="4948230" y="3685744"/>
                  </a:cubicBezTo>
                  <a:cubicBezTo>
                    <a:pt x="4953579" y="3640694"/>
                    <a:pt x="4958249" y="3595577"/>
                    <a:pt x="4962782" y="3550540"/>
                  </a:cubicBezTo>
                  <a:cubicBezTo>
                    <a:pt x="4976580" y="3369692"/>
                    <a:pt x="4965812" y="3187942"/>
                    <a:pt x="4939468" y="3010249"/>
                  </a:cubicBezTo>
                  <a:cubicBezTo>
                    <a:pt x="4912965" y="2832281"/>
                    <a:pt x="4870237" y="2658196"/>
                    <a:pt x="4816901" y="2488224"/>
                  </a:cubicBezTo>
                  <a:cubicBezTo>
                    <a:pt x="4810197" y="2466954"/>
                    <a:pt x="4803984" y="2445582"/>
                    <a:pt x="4797005" y="2424470"/>
                  </a:cubicBezTo>
                  <a:cubicBezTo>
                    <a:pt x="4789399" y="2403537"/>
                    <a:pt x="4781686" y="2382574"/>
                    <a:pt x="4774433" y="2361620"/>
                  </a:cubicBezTo>
                  <a:lnTo>
                    <a:pt x="4752459" y="2298700"/>
                  </a:lnTo>
                  <a:lnTo>
                    <a:pt x="4728083" y="2236526"/>
                  </a:lnTo>
                  <a:cubicBezTo>
                    <a:pt x="4719957" y="2215802"/>
                    <a:pt x="4712352" y="2194869"/>
                    <a:pt x="4704471" y="2174095"/>
                  </a:cubicBezTo>
                  <a:lnTo>
                    <a:pt x="4678399" y="2112626"/>
                  </a:lnTo>
                  <a:lnTo>
                    <a:pt x="4652601" y="2050999"/>
                  </a:lnTo>
                  <a:cubicBezTo>
                    <a:pt x="4643711" y="2030533"/>
                    <a:pt x="4633616" y="2010672"/>
                    <a:pt x="4624205" y="1990415"/>
                  </a:cubicBezTo>
                  <a:lnTo>
                    <a:pt x="4595398" y="1930069"/>
                  </a:lnTo>
                  <a:cubicBezTo>
                    <a:pt x="4585714" y="1909969"/>
                    <a:pt x="4574413" y="1890713"/>
                    <a:pt x="4563827" y="1870952"/>
                  </a:cubicBezTo>
                  <a:lnTo>
                    <a:pt x="4531433" y="1812311"/>
                  </a:lnTo>
                  <a:lnTo>
                    <a:pt x="4523315" y="1797616"/>
                  </a:lnTo>
                  <a:lnTo>
                    <a:pt x="4514482" y="1783425"/>
                  </a:lnTo>
                  <a:lnTo>
                    <a:pt x="4496845" y="1754936"/>
                  </a:lnTo>
                  <a:lnTo>
                    <a:pt x="4461463" y="1697929"/>
                  </a:lnTo>
                  <a:lnTo>
                    <a:pt x="4452660" y="1683629"/>
                  </a:lnTo>
                  <a:lnTo>
                    <a:pt x="4443141" y="1669834"/>
                  </a:lnTo>
                  <a:lnTo>
                    <a:pt x="4424241" y="1642166"/>
                  </a:lnTo>
                  <a:cubicBezTo>
                    <a:pt x="4399005" y="1605265"/>
                    <a:pt x="4374512" y="1567751"/>
                    <a:pt x="4346886" y="1532412"/>
                  </a:cubicBezTo>
                  <a:cubicBezTo>
                    <a:pt x="4240477" y="1388328"/>
                    <a:pt x="4120362" y="1253437"/>
                    <a:pt x="3985497" y="1134649"/>
                  </a:cubicBezTo>
                  <a:cubicBezTo>
                    <a:pt x="3850799" y="1015675"/>
                    <a:pt x="3702920" y="911715"/>
                    <a:pt x="3545665" y="825877"/>
                  </a:cubicBezTo>
                  <a:lnTo>
                    <a:pt x="3486190" y="794756"/>
                  </a:lnTo>
                  <a:cubicBezTo>
                    <a:pt x="3466181" y="784640"/>
                    <a:pt x="3446893" y="773560"/>
                    <a:pt x="3426182" y="764765"/>
                  </a:cubicBezTo>
                  <a:lnTo>
                    <a:pt x="3365044" y="737255"/>
                  </a:lnTo>
                  <a:lnTo>
                    <a:pt x="3334529" y="723514"/>
                  </a:lnTo>
                  <a:cubicBezTo>
                    <a:pt x="3324394" y="718943"/>
                    <a:pt x="3314287" y="714265"/>
                    <a:pt x="3303733" y="710395"/>
                  </a:cubicBezTo>
                  <a:cubicBezTo>
                    <a:pt x="3262013" y="694346"/>
                    <a:pt x="3220711" y="677599"/>
                    <a:pt x="3179033" y="662259"/>
                  </a:cubicBezTo>
                  <a:lnTo>
                    <a:pt x="3052408" y="620447"/>
                  </a:lnTo>
                  <a:lnTo>
                    <a:pt x="2924325" y="584505"/>
                  </a:lnTo>
                  <a:cubicBezTo>
                    <a:pt x="2903106" y="578471"/>
                    <a:pt x="2881119" y="574434"/>
                    <a:pt x="2859667" y="569266"/>
                  </a:cubicBezTo>
                  <a:lnTo>
                    <a:pt x="2795226" y="554085"/>
                  </a:lnTo>
                  <a:cubicBezTo>
                    <a:pt x="2774078" y="548652"/>
                    <a:pt x="2751709" y="544744"/>
                    <a:pt x="2729702" y="540354"/>
                  </a:cubicBezTo>
                  <a:lnTo>
                    <a:pt x="2663758" y="527322"/>
                  </a:lnTo>
                  <a:lnTo>
                    <a:pt x="2630927" y="520495"/>
                  </a:lnTo>
                  <a:lnTo>
                    <a:pt x="2597965" y="515024"/>
                  </a:lnTo>
                  <a:cubicBezTo>
                    <a:pt x="2575970" y="511449"/>
                    <a:pt x="2554112" y="507795"/>
                    <a:pt x="2532205" y="503895"/>
                  </a:cubicBezTo>
                  <a:cubicBezTo>
                    <a:pt x="2357016" y="475037"/>
                    <a:pt x="2182954" y="456682"/>
                    <a:pt x="2010064" y="452552"/>
                  </a:cubicBezTo>
                  <a:cubicBezTo>
                    <a:pt x="1837255" y="448558"/>
                    <a:pt x="1665388" y="457916"/>
                    <a:pt x="1494552" y="485055"/>
                  </a:cubicBezTo>
                  <a:cubicBezTo>
                    <a:pt x="1452133" y="492816"/>
                    <a:pt x="1409569" y="501117"/>
                    <a:pt x="1366896" y="509389"/>
                  </a:cubicBezTo>
                  <a:cubicBezTo>
                    <a:pt x="1324862" y="520035"/>
                    <a:pt x="1282333" y="529505"/>
                    <a:pt x="1240175" y="541045"/>
                  </a:cubicBezTo>
                  <a:lnTo>
                    <a:pt x="1177438" y="560170"/>
                  </a:lnTo>
                  <a:lnTo>
                    <a:pt x="1145987" y="569826"/>
                  </a:lnTo>
                  <a:lnTo>
                    <a:pt x="1130315" y="574669"/>
                  </a:lnTo>
                  <a:lnTo>
                    <a:pt x="1114873" y="580384"/>
                  </a:lnTo>
                  <a:lnTo>
                    <a:pt x="1052839" y="602943"/>
                  </a:lnTo>
                  <a:cubicBezTo>
                    <a:pt x="1032151" y="610499"/>
                    <a:pt x="1011255" y="617535"/>
                    <a:pt x="991135" y="626866"/>
                  </a:cubicBezTo>
                  <a:lnTo>
                    <a:pt x="930179" y="653191"/>
                  </a:lnTo>
                  <a:cubicBezTo>
                    <a:pt x="909850" y="662002"/>
                    <a:pt x="889443" y="670676"/>
                    <a:pt x="869768" y="680937"/>
                  </a:cubicBezTo>
                  <a:lnTo>
                    <a:pt x="810085" y="710734"/>
                  </a:lnTo>
                  <a:cubicBezTo>
                    <a:pt x="790331" y="720859"/>
                    <a:pt x="770124" y="730514"/>
                    <a:pt x="751220" y="741794"/>
                  </a:cubicBezTo>
                  <a:cubicBezTo>
                    <a:pt x="673929" y="784955"/>
                    <a:pt x="598827" y="830326"/>
                    <a:pt x="532669" y="881688"/>
                  </a:cubicBezTo>
                  <a:cubicBezTo>
                    <a:pt x="464226" y="931625"/>
                    <a:pt x="406969" y="988270"/>
                    <a:pt x="354185" y="1050286"/>
                  </a:cubicBezTo>
                  <a:lnTo>
                    <a:pt x="315980" y="1098125"/>
                  </a:lnTo>
                  <a:lnTo>
                    <a:pt x="280345" y="1149782"/>
                  </a:lnTo>
                  <a:cubicBezTo>
                    <a:pt x="268144" y="1166335"/>
                    <a:pt x="257438" y="1185955"/>
                    <a:pt x="245890" y="1203959"/>
                  </a:cubicBezTo>
                  <a:cubicBezTo>
                    <a:pt x="234552" y="1222481"/>
                    <a:pt x="223171" y="1240298"/>
                    <a:pt x="212162" y="1260184"/>
                  </a:cubicBezTo>
                  <a:cubicBezTo>
                    <a:pt x="168299" y="1337574"/>
                    <a:pt x="125055" y="1419360"/>
                    <a:pt x="80716" y="1502476"/>
                  </a:cubicBezTo>
                  <a:lnTo>
                    <a:pt x="0" y="1648841"/>
                  </a:lnTo>
                  <a:lnTo>
                    <a:pt x="0" y="954863"/>
                  </a:lnTo>
                  <a:lnTo>
                    <a:pt x="43491" y="895513"/>
                  </a:lnTo>
                  <a:cubicBezTo>
                    <a:pt x="59888" y="874984"/>
                    <a:pt x="77014" y="854766"/>
                    <a:pt x="93923" y="834489"/>
                  </a:cubicBezTo>
                  <a:cubicBezTo>
                    <a:pt x="163245" y="754880"/>
                    <a:pt x="240806" y="679565"/>
                    <a:pt x="323465" y="617671"/>
                  </a:cubicBezTo>
                  <a:cubicBezTo>
                    <a:pt x="405002" y="553042"/>
                    <a:pt x="490132" y="499230"/>
                    <a:pt x="574777" y="446794"/>
                  </a:cubicBezTo>
                  <a:cubicBezTo>
                    <a:pt x="595733" y="433050"/>
                    <a:pt x="617442" y="421248"/>
                    <a:pt x="638943" y="408925"/>
                  </a:cubicBezTo>
                  <a:lnTo>
                    <a:pt x="703505" y="371742"/>
                  </a:lnTo>
                  <a:cubicBezTo>
                    <a:pt x="724798" y="358900"/>
                    <a:pt x="747120" y="347842"/>
                    <a:pt x="769262" y="336154"/>
                  </a:cubicBezTo>
                  <a:lnTo>
                    <a:pt x="835552" y="301173"/>
                  </a:lnTo>
                  <a:cubicBezTo>
                    <a:pt x="857427" y="289183"/>
                    <a:pt x="880470" y="278896"/>
                    <a:pt x="902979" y="268004"/>
                  </a:cubicBezTo>
                  <a:lnTo>
                    <a:pt x="971127" y="235607"/>
                  </a:lnTo>
                  <a:lnTo>
                    <a:pt x="988238" y="227556"/>
                  </a:lnTo>
                  <a:lnTo>
                    <a:pt x="1005744" y="220191"/>
                  </a:lnTo>
                  <a:lnTo>
                    <a:pt x="1040729" y="205569"/>
                  </a:lnTo>
                  <a:lnTo>
                    <a:pt x="1110835" y="176248"/>
                  </a:lnTo>
                  <a:cubicBezTo>
                    <a:pt x="1157999" y="157703"/>
                    <a:pt x="1206322" y="141323"/>
                    <a:pt x="1254256" y="123796"/>
                  </a:cubicBezTo>
                  <a:cubicBezTo>
                    <a:pt x="1302938" y="108671"/>
                    <a:pt x="1352074" y="94017"/>
                    <a:pt x="1401310" y="79852"/>
                  </a:cubicBezTo>
                  <a:cubicBezTo>
                    <a:pt x="1599497" y="26774"/>
                    <a:pt x="1806373" y="-329"/>
                    <a:pt x="2011811" y="4"/>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5" name="Freeform: Shape 14">
              <a:extLst>
                <a:ext uri="{FF2B5EF4-FFF2-40B4-BE49-F238E27FC236}">
                  <a16:creationId xmlns:a16="http://schemas.microsoft.com/office/drawing/2014/main" id="{06AC5DCC-C3CC-4FD5-AD4E-13A1BE5F7F6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9220" y="297400"/>
              <a:ext cx="5215811" cy="6107388"/>
            </a:xfrm>
            <a:custGeom>
              <a:avLst/>
              <a:gdLst>
                <a:gd name="connsiteX0" fmla="*/ 1869139 w 5215811"/>
                <a:gd name="connsiteY0" fmla="*/ 9 h 6107388"/>
                <a:gd name="connsiteX1" fmla="*/ 2791149 w 5215811"/>
                <a:gd name="connsiteY1" fmla="*/ 130229 h 6107388"/>
                <a:gd name="connsiteX2" fmla="*/ 4760307 w 5215811"/>
                <a:gd name="connsiteY2" fmla="*/ 1608408 h 6107388"/>
                <a:gd name="connsiteX3" fmla="*/ 5108574 w 5215811"/>
                <a:gd name="connsiteY3" fmla="*/ 4050383 h 6107388"/>
                <a:gd name="connsiteX4" fmla="*/ 3434916 w 5215811"/>
                <a:gd name="connsiteY4" fmla="*/ 5503134 h 6107388"/>
                <a:gd name="connsiteX5" fmla="*/ 1137841 w 5215811"/>
                <a:gd name="connsiteY5" fmla="*/ 6033968 h 6107388"/>
                <a:gd name="connsiteX6" fmla="*/ 217555 w 5215811"/>
                <a:gd name="connsiteY6" fmla="*/ 5598945 h 6107388"/>
                <a:gd name="connsiteX7" fmla="*/ 0 w 5215811"/>
                <a:gd name="connsiteY7" fmla="*/ 5419622 h 6107388"/>
                <a:gd name="connsiteX8" fmla="*/ 0 w 5215811"/>
                <a:gd name="connsiteY8" fmla="*/ 4571683 h 6107388"/>
                <a:gd name="connsiteX9" fmla="*/ 18056 w 5215811"/>
                <a:gd name="connsiteY9" fmla="*/ 4599282 h 6107388"/>
                <a:gd name="connsiteX10" fmla="*/ 358324 w 5215811"/>
                <a:gd name="connsiteY10" fmla="*/ 4988154 h 6107388"/>
                <a:gd name="connsiteX11" fmla="*/ 1282741 w 5215811"/>
                <a:gd name="connsiteY11" fmla="*/ 5493193 h 6107388"/>
                <a:gd name="connsiteX12" fmla="*/ 2172794 w 5215811"/>
                <a:gd name="connsiteY12" fmla="*/ 5470630 h 6107388"/>
                <a:gd name="connsiteX13" fmla="*/ 3146893 w 5215811"/>
                <a:gd name="connsiteY13" fmla="*/ 5016296 h 6107388"/>
                <a:gd name="connsiteX14" fmla="*/ 3574114 w 5215811"/>
                <a:gd name="connsiteY14" fmla="*/ 4791124 h 6107388"/>
                <a:gd name="connsiteX15" fmla="*/ 4244948 w 5215811"/>
                <a:gd name="connsiteY15" fmla="*/ 4392664 h 6107388"/>
                <a:gd name="connsiteX16" fmla="*/ 4556385 w 5215811"/>
                <a:gd name="connsiteY16" fmla="*/ 3902656 h 6107388"/>
                <a:gd name="connsiteX17" fmla="*/ 4616354 w 5215811"/>
                <a:gd name="connsiteY17" fmla="*/ 2851680 h 6107388"/>
                <a:gd name="connsiteX18" fmla="*/ 4269266 w 5215811"/>
                <a:gd name="connsiteY18" fmla="*/ 1889625 h 6107388"/>
                <a:gd name="connsiteX19" fmla="*/ 2645976 w 5215811"/>
                <a:gd name="connsiteY19" fmla="*/ 671162 h 6107388"/>
                <a:gd name="connsiteX20" fmla="*/ 1648930 w 5215811"/>
                <a:gd name="connsiteY20" fmla="*/ 573017 h 6107388"/>
                <a:gd name="connsiteX21" fmla="*/ 771768 w 5215811"/>
                <a:gd name="connsiteY21" fmla="*/ 865882 h 6107388"/>
                <a:gd name="connsiteX22" fmla="*/ 433617 w 5215811"/>
                <a:gd name="connsiteY22" fmla="*/ 1119441 h 6107388"/>
                <a:gd name="connsiteX23" fmla="*/ 200571 w 5215811"/>
                <a:gd name="connsiteY23" fmla="*/ 1486480 h 6107388"/>
                <a:gd name="connsiteX24" fmla="*/ 47077 w 5215811"/>
                <a:gd name="connsiteY24" fmla="*/ 1753604 h 6107388"/>
                <a:gd name="connsiteX25" fmla="*/ 0 w 5215811"/>
                <a:gd name="connsiteY25" fmla="*/ 1831655 h 6107388"/>
                <a:gd name="connsiteX26" fmla="*/ 0 w 5215811"/>
                <a:gd name="connsiteY26" fmla="*/ 751112 h 6107388"/>
                <a:gd name="connsiteX27" fmla="*/ 6994 w 5215811"/>
                <a:gd name="connsiteY27" fmla="*/ 742614 h 6107388"/>
                <a:gd name="connsiteX28" fmla="*/ 484047 w 5215811"/>
                <a:gd name="connsiteY28" fmla="*/ 378777 h 6107388"/>
                <a:gd name="connsiteX29" fmla="*/ 1869139 w 5215811"/>
                <a:gd name="connsiteY29" fmla="*/ 9 h 6107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5215811" h="6107388">
                  <a:moveTo>
                    <a:pt x="1869139" y="9"/>
                  </a:moveTo>
                  <a:cubicBezTo>
                    <a:pt x="2160924" y="-706"/>
                    <a:pt x="2465752" y="43039"/>
                    <a:pt x="2791149" y="130229"/>
                  </a:cubicBezTo>
                  <a:cubicBezTo>
                    <a:pt x="3651198" y="360678"/>
                    <a:pt x="4339884" y="907924"/>
                    <a:pt x="4760307" y="1608408"/>
                  </a:cubicBezTo>
                  <a:cubicBezTo>
                    <a:pt x="5188180" y="2321320"/>
                    <a:pt x="5338357" y="3192822"/>
                    <a:pt x="5108574" y="4050383"/>
                  </a:cubicBezTo>
                  <a:cubicBezTo>
                    <a:pt x="4880820" y="4900373"/>
                    <a:pt x="4152841" y="5098512"/>
                    <a:pt x="3434916" y="5503134"/>
                  </a:cubicBezTo>
                  <a:cubicBezTo>
                    <a:pt x="2717099" y="5907783"/>
                    <a:pt x="2005568" y="6266474"/>
                    <a:pt x="1137841" y="6033968"/>
                  </a:cubicBezTo>
                  <a:cubicBezTo>
                    <a:pt x="783079" y="5938910"/>
                    <a:pt x="479573" y="5790114"/>
                    <a:pt x="217555" y="5598945"/>
                  </a:cubicBezTo>
                  <a:lnTo>
                    <a:pt x="0" y="5419622"/>
                  </a:lnTo>
                  <a:lnTo>
                    <a:pt x="0" y="4571683"/>
                  </a:lnTo>
                  <a:lnTo>
                    <a:pt x="18056" y="4599282"/>
                  </a:lnTo>
                  <a:cubicBezTo>
                    <a:pt x="124071" y="4746782"/>
                    <a:pt x="237002" y="4875718"/>
                    <a:pt x="358324" y="4988154"/>
                  </a:cubicBezTo>
                  <a:cubicBezTo>
                    <a:pt x="621323" y="5231809"/>
                    <a:pt x="923667" y="5396979"/>
                    <a:pt x="1282741" y="5493193"/>
                  </a:cubicBezTo>
                  <a:cubicBezTo>
                    <a:pt x="1573894" y="5571207"/>
                    <a:pt x="1856732" y="5563878"/>
                    <a:pt x="2172794" y="5470630"/>
                  </a:cubicBezTo>
                  <a:cubicBezTo>
                    <a:pt x="2498985" y="5374183"/>
                    <a:pt x="2832844" y="5193315"/>
                    <a:pt x="3146893" y="5016296"/>
                  </a:cubicBezTo>
                  <a:cubicBezTo>
                    <a:pt x="3293538" y="4933641"/>
                    <a:pt x="3436182" y="4861160"/>
                    <a:pt x="3574114" y="4791124"/>
                  </a:cubicBezTo>
                  <a:cubicBezTo>
                    <a:pt x="3841238" y="4655550"/>
                    <a:pt x="4071901" y="4538375"/>
                    <a:pt x="4244948" y="4392664"/>
                  </a:cubicBezTo>
                  <a:cubicBezTo>
                    <a:pt x="4405844" y="4257259"/>
                    <a:pt x="4501845" y="4106204"/>
                    <a:pt x="4556385" y="3902656"/>
                  </a:cubicBezTo>
                  <a:cubicBezTo>
                    <a:pt x="4649063" y="3556776"/>
                    <a:pt x="4669271" y="3203187"/>
                    <a:pt x="4616354" y="2851680"/>
                  </a:cubicBezTo>
                  <a:cubicBezTo>
                    <a:pt x="4565198" y="2511774"/>
                    <a:pt x="4448474" y="2188147"/>
                    <a:pt x="4269266" y="1889625"/>
                  </a:cubicBezTo>
                  <a:cubicBezTo>
                    <a:pt x="3907781" y="1287586"/>
                    <a:pt x="3331245" y="854780"/>
                    <a:pt x="2645976" y="671162"/>
                  </a:cubicBezTo>
                  <a:cubicBezTo>
                    <a:pt x="2278249" y="572630"/>
                    <a:pt x="1952074" y="540526"/>
                    <a:pt x="1648930" y="573017"/>
                  </a:cubicBezTo>
                  <a:cubicBezTo>
                    <a:pt x="1351746" y="604901"/>
                    <a:pt x="1064785" y="700731"/>
                    <a:pt x="771768" y="865882"/>
                  </a:cubicBezTo>
                  <a:cubicBezTo>
                    <a:pt x="568061" y="980657"/>
                    <a:pt x="486465" y="1058486"/>
                    <a:pt x="433617" y="1119441"/>
                  </a:cubicBezTo>
                  <a:cubicBezTo>
                    <a:pt x="358307" y="1206256"/>
                    <a:pt x="292149" y="1323808"/>
                    <a:pt x="200571" y="1486480"/>
                  </a:cubicBezTo>
                  <a:cubicBezTo>
                    <a:pt x="156644" y="1564432"/>
                    <a:pt x="106654" y="1653214"/>
                    <a:pt x="47077" y="1753604"/>
                  </a:cubicBezTo>
                  <a:lnTo>
                    <a:pt x="0" y="1831655"/>
                  </a:lnTo>
                  <a:lnTo>
                    <a:pt x="0" y="751112"/>
                  </a:lnTo>
                  <a:lnTo>
                    <a:pt x="6994" y="742614"/>
                  </a:lnTo>
                  <a:cubicBezTo>
                    <a:pt x="117721" y="617683"/>
                    <a:pt x="259696" y="505222"/>
                    <a:pt x="484047" y="378777"/>
                  </a:cubicBezTo>
                  <a:cubicBezTo>
                    <a:pt x="932751" y="125890"/>
                    <a:pt x="1382831" y="1200"/>
                    <a:pt x="1869139" y="9"/>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6" name="Freeform: Shape 15">
              <a:extLst>
                <a:ext uri="{FF2B5EF4-FFF2-40B4-BE49-F238E27FC236}">
                  <a16:creationId xmlns:a16="http://schemas.microsoft.com/office/drawing/2014/main" id="{4BBCC2F4-EFA7-4AF4-B538-AC4022D90F4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9221" y="319367"/>
              <a:ext cx="5217956" cy="6100079"/>
            </a:xfrm>
            <a:custGeom>
              <a:avLst/>
              <a:gdLst>
                <a:gd name="connsiteX0" fmla="*/ 1951393 w 5217956"/>
                <a:gd name="connsiteY0" fmla="*/ 82 h 6100079"/>
                <a:gd name="connsiteX1" fmla="*/ 2855177 w 5217956"/>
                <a:gd name="connsiteY1" fmla="*/ 125419 h 6100079"/>
                <a:gd name="connsiteX2" fmla="*/ 4779341 w 5217956"/>
                <a:gd name="connsiteY2" fmla="*/ 1591542 h 6100079"/>
                <a:gd name="connsiteX3" fmla="*/ 5108573 w 5217956"/>
                <a:gd name="connsiteY3" fmla="*/ 4028416 h 6100079"/>
                <a:gd name="connsiteX4" fmla="*/ 3459358 w 5217956"/>
                <a:gd name="connsiteY4" fmla="*/ 5487716 h 6100079"/>
                <a:gd name="connsiteX5" fmla="*/ 1203274 w 5217956"/>
                <a:gd name="connsiteY5" fmla="*/ 6029534 h 6100079"/>
                <a:gd name="connsiteX6" fmla="*/ 59920 w 5217956"/>
                <a:gd name="connsiteY6" fmla="*/ 5396467 h 6100079"/>
                <a:gd name="connsiteX7" fmla="*/ 0 w 5217956"/>
                <a:gd name="connsiteY7" fmla="*/ 5333382 h 6100079"/>
                <a:gd name="connsiteX8" fmla="*/ 0 w 5217956"/>
                <a:gd name="connsiteY8" fmla="*/ 4205833 h 6100079"/>
                <a:gd name="connsiteX9" fmla="*/ 58036 w 5217956"/>
                <a:gd name="connsiteY9" fmla="*/ 4310048 h 6100079"/>
                <a:gd name="connsiteX10" fmla="*/ 520779 w 5217956"/>
                <a:gd name="connsiteY10" fmla="*/ 4907591 h 6100079"/>
                <a:gd name="connsiteX11" fmla="*/ 1377154 w 5217956"/>
                <a:gd name="connsiteY11" fmla="*/ 5380604 h 6100079"/>
                <a:gd name="connsiteX12" fmla="*/ 3123340 w 5217956"/>
                <a:gd name="connsiteY12" fmla="*/ 4905715 h 6100079"/>
                <a:gd name="connsiteX13" fmla="*/ 3547863 w 5217956"/>
                <a:gd name="connsiteY13" fmla="*/ 4676342 h 6100079"/>
                <a:gd name="connsiteX14" fmla="*/ 4186753 w 5217956"/>
                <a:gd name="connsiteY14" fmla="*/ 4289376 h 6100079"/>
                <a:gd name="connsiteX15" fmla="*/ 4459565 w 5217956"/>
                <a:gd name="connsiteY15" fmla="*/ 3854399 h 6100079"/>
                <a:gd name="connsiteX16" fmla="*/ 4521015 w 5217956"/>
                <a:gd name="connsiteY16" fmla="*/ 2849377 h 6100079"/>
                <a:gd name="connsiteX17" fmla="*/ 4199723 w 5217956"/>
                <a:gd name="connsiteY17" fmla="*/ 1931213 h 6100079"/>
                <a:gd name="connsiteX18" fmla="*/ 2681217 w 5217956"/>
                <a:gd name="connsiteY18" fmla="*/ 774211 h 6100079"/>
                <a:gd name="connsiteX19" fmla="*/ 926547 w 5217956"/>
                <a:gd name="connsiteY19" fmla="*/ 967112 h 6100079"/>
                <a:gd name="connsiteX20" fmla="*/ 622677 w 5217956"/>
                <a:gd name="connsiteY20" fmla="*/ 1197863 h 6100079"/>
                <a:gd name="connsiteX21" fmla="*/ 404892 w 5217956"/>
                <a:gd name="connsiteY21" fmla="*/ 1547314 h 6100079"/>
                <a:gd name="connsiteX22" fmla="*/ 40135 w 5217956"/>
                <a:gd name="connsiteY22" fmla="*/ 2159090 h 6100079"/>
                <a:gd name="connsiteX23" fmla="*/ 0 w 5217956"/>
                <a:gd name="connsiteY23" fmla="*/ 2219367 h 6100079"/>
                <a:gd name="connsiteX24" fmla="*/ 0 w 5217956"/>
                <a:gd name="connsiteY24" fmla="*/ 915659 h 6100079"/>
                <a:gd name="connsiteX25" fmla="*/ 58609 w 5217956"/>
                <a:gd name="connsiteY25" fmla="*/ 828051 h 6100079"/>
                <a:gd name="connsiteX26" fmla="*/ 590688 w 5217956"/>
                <a:gd name="connsiteY26" fmla="*/ 385385 h 6100079"/>
                <a:gd name="connsiteX27" fmla="*/ 1951393 w 5217956"/>
                <a:gd name="connsiteY27" fmla="*/ 82 h 61000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5217956" h="6100079">
                  <a:moveTo>
                    <a:pt x="1951393" y="82"/>
                  </a:moveTo>
                  <a:cubicBezTo>
                    <a:pt x="2237631" y="-2119"/>
                    <a:pt x="2536431" y="40011"/>
                    <a:pt x="2855177" y="125419"/>
                  </a:cubicBezTo>
                  <a:cubicBezTo>
                    <a:pt x="3697704" y="351173"/>
                    <a:pt x="4370490" y="894159"/>
                    <a:pt x="4779341" y="1591542"/>
                  </a:cubicBezTo>
                  <a:cubicBezTo>
                    <a:pt x="5195534" y="2301324"/>
                    <a:pt x="5338356" y="3170855"/>
                    <a:pt x="5108573" y="4028416"/>
                  </a:cubicBezTo>
                  <a:cubicBezTo>
                    <a:pt x="4880819" y="4878406"/>
                    <a:pt x="4165603" y="5079965"/>
                    <a:pt x="3459358" y="5487716"/>
                  </a:cubicBezTo>
                  <a:cubicBezTo>
                    <a:pt x="2753114" y="5895466"/>
                    <a:pt x="2053264" y="6257288"/>
                    <a:pt x="1203274" y="6029534"/>
                  </a:cubicBezTo>
                  <a:cubicBezTo>
                    <a:pt x="739884" y="5905369"/>
                    <a:pt x="366399" y="5685345"/>
                    <a:pt x="59920" y="5396467"/>
                  </a:cubicBezTo>
                  <a:lnTo>
                    <a:pt x="0" y="5333382"/>
                  </a:lnTo>
                  <a:lnTo>
                    <a:pt x="0" y="4205833"/>
                  </a:lnTo>
                  <a:lnTo>
                    <a:pt x="58036" y="4310048"/>
                  </a:lnTo>
                  <a:cubicBezTo>
                    <a:pt x="197935" y="4550245"/>
                    <a:pt x="350594" y="4747142"/>
                    <a:pt x="520779" y="4907591"/>
                  </a:cubicBezTo>
                  <a:cubicBezTo>
                    <a:pt x="763600" y="5136565"/>
                    <a:pt x="1043821" y="5291288"/>
                    <a:pt x="1377154" y="5380604"/>
                  </a:cubicBezTo>
                  <a:cubicBezTo>
                    <a:pt x="1963029" y="5537589"/>
                    <a:pt x="2470519" y="5282804"/>
                    <a:pt x="3123340" y="4905715"/>
                  </a:cubicBezTo>
                  <a:cubicBezTo>
                    <a:pt x="3269800" y="4821157"/>
                    <a:pt x="3411134" y="4747512"/>
                    <a:pt x="3547863" y="4676342"/>
                  </a:cubicBezTo>
                  <a:cubicBezTo>
                    <a:pt x="3804497" y="4542710"/>
                    <a:pt x="4026085" y="4427393"/>
                    <a:pt x="4186753" y="4289376"/>
                  </a:cubicBezTo>
                  <a:cubicBezTo>
                    <a:pt x="4329009" y="4167293"/>
                    <a:pt x="4410589" y="4037181"/>
                    <a:pt x="4459565" y="3854399"/>
                  </a:cubicBezTo>
                  <a:cubicBezTo>
                    <a:pt x="4548302" y="3523229"/>
                    <a:pt x="4568981" y="3185183"/>
                    <a:pt x="4521015" y="2849377"/>
                  </a:cubicBezTo>
                  <a:cubicBezTo>
                    <a:pt x="4474709" y="2524680"/>
                    <a:pt x="4366564" y="2215756"/>
                    <a:pt x="4199723" y="1931213"/>
                  </a:cubicBezTo>
                  <a:cubicBezTo>
                    <a:pt x="3863270" y="1357325"/>
                    <a:pt x="3323982" y="946439"/>
                    <a:pt x="2681217" y="774211"/>
                  </a:cubicBezTo>
                  <a:cubicBezTo>
                    <a:pt x="2001139" y="591984"/>
                    <a:pt x="1476322" y="649699"/>
                    <a:pt x="926547" y="967112"/>
                  </a:cubicBezTo>
                  <a:cubicBezTo>
                    <a:pt x="740730" y="1074393"/>
                    <a:pt x="668642" y="1143989"/>
                    <a:pt x="622677" y="1197863"/>
                  </a:cubicBezTo>
                  <a:cubicBezTo>
                    <a:pt x="555599" y="1276450"/>
                    <a:pt x="492360" y="1390031"/>
                    <a:pt x="404892" y="1547314"/>
                  </a:cubicBezTo>
                  <a:cubicBezTo>
                    <a:pt x="317047" y="1705133"/>
                    <a:pt x="204816" y="1906756"/>
                    <a:pt x="40135" y="2159090"/>
                  </a:cubicBezTo>
                  <a:lnTo>
                    <a:pt x="0" y="2219367"/>
                  </a:lnTo>
                  <a:lnTo>
                    <a:pt x="0" y="915659"/>
                  </a:lnTo>
                  <a:lnTo>
                    <a:pt x="58609" y="828051"/>
                  </a:lnTo>
                  <a:cubicBezTo>
                    <a:pt x="177453" y="670481"/>
                    <a:pt x="325846" y="538291"/>
                    <a:pt x="590688" y="385385"/>
                  </a:cubicBezTo>
                  <a:cubicBezTo>
                    <a:pt x="1032158" y="130559"/>
                    <a:pt x="1474329" y="3750"/>
                    <a:pt x="1951393" y="82"/>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7" name="Freeform: Shape 16">
              <a:extLst>
                <a:ext uri="{FF2B5EF4-FFF2-40B4-BE49-F238E27FC236}">
                  <a16:creationId xmlns:a16="http://schemas.microsoft.com/office/drawing/2014/main" id="{2A9D1364-B6A3-44CB-9FBA-C528F0CE909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9220" y="319367"/>
              <a:ext cx="5217957" cy="6100079"/>
            </a:xfrm>
            <a:custGeom>
              <a:avLst/>
              <a:gdLst>
                <a:gd name="connsiteX0" fmla="*/ 1951394 w 5217957"/>
                <a:gd name="connsiteY0" fmla="*/ 82 h 6100079"/>
                <a:gd name="connsiteX1" fmla="*/ 2855178 w 5217957"/>
                <a:gd name="connsiteY1" fmla="*/ 125419 h 6100079"/>
                <a:gd name="connsiteX2" fmla="*/ 4779341 w 5217957"/>
                <a:gd name="connsiteY2" fmla="*/ 1591542 h 6100079"/>
                <a:gd name="connsiteX3" fmla="*/ 5108574 w 5217957"/>
                <a:gd name="connsiteY3" fmla="*/ 4028416 h 6100079"/>
                <a:gd name="connsiteX4" fmla="*/ 3459359 w 5217957"/>
                <a:gd name="connsiteY4" fmla="*/ 5487716 h 6100079"/>
                <a:gd name="connsiteX5" fmla="*/ 1203275 w 5217957"/>
                <a:gd name="connsiteY5" fmla="*/ 6029534 h 6100079"/>
                <a:gd name="connsiteX6" fmla="*/ 59921 w 5217957"/>
                <a:gd name="connsiteY6" fmla="*/ 5396467 h 6100079"/>
                <a:gd name="connsiteX7" fmla="*/ 0 w 5217957"/>
                <a:gd name="connsiteY7" fmla="*/ 5333381 h 6100079"/>
                <a:gd name="connsiteX8" fmla="*/ 0 w 5217957"/>
                <a:gd name="connsiteY8" fmla="*/ 4427327 h 6100079"/>
                <a:gd name="connsiteX9" fmla="*/ 112056 w 5217957"/>
                <a:gd name="connsiteY9" fmla="*/ 4602502 h 6100079"/>
                <a:gd name="connsiteX10" fmla="*/ 443875 w 5217957"/>
                <a:gd name="connsiteY10" fmla="*/ 4989110 h 6100079"/>
                <a:gd name="connsiteX11" fmla="*/ 1348175 w 5217957"/>
                <a:gd name="connsiteY11" fmla="*/ 5488759 h 6100079"/>
                <a:gd name="connsiteX12" fmla="*/ 2221463 w 5217957"/>
                <a:gd name="connsiteY12" fmla="*/ 5461704 h 6100079"/>
                <a:gd name="connsiteX13" fmla="*/ 3179339 w 5217957"/>
                <a:gd name="connsiteY13" fmla="*/ 5003023 h 6100079"/>
                <a:gd name="connsiteX14" fmla="*/ 3599638 w 5217957"/>
                <a:gd name="connsiteY14" fmla="*/ 4775996 h 6100079"/>
                <a:gd name="connsiteX15" fmla="*/ 4259765 w 5217957"/>
                <a:gd name="connsiteY15" fmla="*/ 4374667 h 6100079"/>
                <a:gd name="connsiteX16" fmla="*/ 4567742 w 5217957"/>
                <a:gd name="connsiteY16" fmla="*/ 3883732 h 6100079"/>
                <a:gd name="connsiteX17" fmla="*/ 4631929 w 5217957"/>
                <a:gd name="connsiteY17" fmla="*/ 2833886 h 6100079"/>
                <a:gd name="connsiteX18" fmla="*/ 4296412 w 5217957"/>
                <a:gd name="connsiteY18" fmla="*/ 1874932 h 6100079"/>
                <a:gd name="connsiteX19" fmla="*/ 2710219 w 5217957"/>
                <a:gd name="connsiteY19" fmla="*/ 666410 h 6100079"/>
                <a:gd name="connsiteX20" fmla="*/ 1732642 w 5217957"/>
                <a:gd name="connsiteY20" fmla="*/ 573480 h 6100079"/>
                <a:gd name="connsiteX21" fmla="*/ 870621 w 5217957"/>
                <a:gd name="connsiteY21" fmla="*/ 870402 h 6100079"/>
                <a:gd name="connsiteX22" fmla="*/ 537555 w 5217957"/>
                <a:gd name="connsiteY22" fmla="*/ 1125324 h 6100079"/>
                <a:gd name="connsiteX23" fmla="*/ 306995 w 5217957"/>
                <a:gd name="connsiteY23" fmla="*/ 1493030 h 6100079"/>
                <a:gd name="connsiteX24" fmla="*/ 23579 w 5217957"/>
                <a:gd name="connsiteY24" fmla="*/ 1977465 h 6100079"/>
                <a:gd name="connsiteX25" fmla="*/ 0 w 5217957"/>
                <a:gd name="connsiteY25" fmla="*/ 2014291 h 6100079"/>
                <a:gd name="connsiteX26" fmla="*/ 0 w 5217957"/>
                <a:gd name="connsiteY26" fmla="*/ 915660 h 6100079"/>
                <a:gd name="connsiteX27" fmla="*/ 58609 w 5217957"/>
                <a:gd name="connsiteY27" fmla="*/ 828051 h 6100079"/>
                <a:gd name="connsiteX28" fmla="*/ 590689 w 5217957"/>
                <a:gd name="connsiteY28" fmla="*/ 385385 h 6100079"/>
                <a:gd name="connsiteX29" fmla="*/ 1951394 w 5217957"/>
                <a:gd name="connsiteY29" fmla="*/ 82 h 61000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5217957" h="6100079">
                  <a:moveTo>
                    <a:pt x="1951394" y="82"/>
                  </a:moveTo>
                  <a:cubicBezTo>
                    <a:pt x="2237632" y="-2119"/>
                    <a:pt x="2536431" y="40011"/>
                    <a:pt x="2855178" y="125419"/>
                  </a:cubicBezTo>
                  <a:cubicBezTo>
                    <a:pt x="3697704" y="351173"/>
                    <a:pt x="4370491" y="894159"/>
                    <a:pt x="4779341" y="1591542"/>
                  </a:cubicBezTo>
                  <a:cubicBezTo>
                    <a:pt x="5195535" y="2301324"/>
                    <a:pt x="5338357" y="3170855"/>
                    <a:pt x="5108574" y="4028416"/>
                  </a:cubicBezTo>
                  <a:cubicBezTo>
                    <a:pt x="4880820" y="4878406"/>
                    <a:pt x="4165604" y="5079965"/>
                    <a:pt x="3459359" y="5487716"/>
                  </a:cubicBezTo>
                  <a:cubicBezTo>
                    <a:pt x="2753115" y="5895466"/>
                    <a:pt x="2053265" y="6257288"/>
                    <a:pt x="1203275" y="6029534"/>
                  </a:cubicBezTo>
                  <a:cubicBezTo>
                    <a:pt x="739885" y="5905369"/>
                    <a:pt x="366400" y="5685345"/>
                    <a:pt x="59921" y="5396467"/>
                  </a:cubicBezTo>
                  <a:lnTo>
                    <a:pt x="0" y="5333381"/>
                  </a:lnTo>
                  <a:lnTo>
                    <a:pt x="0" y="4427327"/>
                  </a:lnTo>
                  <a:lnTo>
                    <a:pt x="112056" y="4602502"/>
                  </a:lnTo>
                  <a:cubicBezTo>
                    <a:pt x="215300" y="4749260"/>
                    <a:pt x="325419" y="4877443"/>
                    <a:pt x="443875" y="4989110"/>
                  </a:cubicBezTo>
                  <a:cubicBezTo>
                    <a:pt x="700709" y="5231113"/>
                    <a:pt x="996455" y="5394516"/>
                    <a:pt x="1348175" y="5488759"/>
                  </a:cubicBezTo>
                  <a:cubicBezTo>
                    <a:pt x="1633379" y="5565179"/>
                    <a:pt x="1910917" y="5556430"/>
                    <a:pt x="2221463" y="5461704"/>
                  </a:cubicBezTo>
                  <a:cubicBezTo>
                    <a:pt x="2541923" y="5363721"/>
                    <a:pt x="2870374" y="5181404"/>
                    <a:pt x="3179339" y="5003023"/>
                  </a:cubicBezTo>
                  <a:cubicBezTo>
                    <a:pt x="3323713" y="4919760"/>
                    <a:pt x="3463978" y="4846641"/>
                    <a:pt x="3599638" y="4775996"/>
                  </a:cubicBezTo>
                  <a:cubicBezTo>
                    <a:pt x="3862436" y="4639263"/>
                    <a:pt x="4089314" y="4521074"/>
                    <a:pt x="4259765" y="4374667"/>
                  </a:cubicBezTo>
                  <a:cubicBezTo>
                    <a:pt x="4418282" y="4238625"/>
                    <a:pt x="4513201" y="4087280"/>
                    <a:pt x="4567742" y="3883732"/>
                  </a:cubicBezTo>
                  <a:cubicBezTo>
                    <a:pt x="4660420" y="3537853"/>
                    <a:pt x="4682033" y="3184640"/>
                    <a:pt x="4631929" y="2833886"/>
                  </a:cubicBezTo>
                  <a:cubicBezTo>
                    <a:pt x="4583584" y="2494734"/>
                    <a:pt x="4470646" y="2172121"/>
                    <a:pt x="4296412" y="1874932"/>
                  </a:cubicBezTo>
                  <a:cubicBezTo>
                    <a:pt x="3944879" y="1275559"/>
                    <a:pt x="3381537" y="846289"/>
                    <a:pt x="2710219" y="666410"/>
                  </a:cubicBezTo>
                  <a:cubicBezTo>
                    <a:pt x="2349955" y="569877"/>
                    <a:pt x="2030161" y="539483"/>
                    <a:pt x="1732642" y="573480"/>
                  </a:cubicBezTo>
                  <a:cubicBezTo>
                    <a:pt x="1440866" y="606814"/>
                    <a:pt x="1158880" y="703976"/>
                    <a:pt x="870621" y="870402"/>
                  </a:cubicBezTo>
                  <a:cubicBezTo>
                    <a:pt x="670160" y="986048"/>
                    <a:pt x="589753" y="1064195"/>
                    <a:pt x="537555" y="1125324"/>
                  </a:cubicBezTo>
                  <a:cubicBezTo>
                    <a:pt x="463218" y="1212400"/>
                    <a:pt x="397708" y="1330125"/>
                    <a:pt x="306995" y="1493030"/>
                  </a:cubicBezTo>
                  <a:cubicBezTo>
                    <a:pt x="234596" y="1623167"/>
                    <a:pt x="145436" y="1783409"/>
                    <a:pt x="23579" y="1977465"/>
                  </a:cubicBezTo>
                  <a:lnTo>
                    <a:pt x="0" y="2014291"/>
                  </a:lnTo>
                  <a:lnTo>
                    <a:pt x="0" y="915660"/>
                  </a:lnTo>
                  <a:lnTo>
                    <a:pt x="58609" y="828051"/>
                  </a:lnTo>
                  <a:cubicBezTo>
                    <a:pt x="177453" y="670481"/>
                    <a:pt x="325847" y="538291"/>
                    <a:pt x="590689" y="385385"/>
                  </a:cubicBezTo>
                  <a:cubicBezTo>
                    <a:pt x="1032159" y="130559"/>
                    <a:pt x="1474330" y="3750"/>
                    <a:pt x="1951394" y="82"/>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2" name="Title 1">
            <a:extLst>
              <a:ext uri="{FF2B5EF4-FFF2-40B4-BE49-F238E27FC236}">
                <a16:creationId xmlns:a16="http://schemas.microsoft.com/office/drawing/2014/main" id="{44E95EE4-2C32-E7B0-CEFF-ECACBFFB2322}"/>
              </a:ext>
            </a:extLst>
          </p:cNvPr>
          <p:cNvSpPr>
            <a:spLocks noGrp="1"/>
          </p:cNvSpPr>
          <p:nvPr>
            <p:ph type="title"/>
          </p:nvPr>
        </p:nvSpPr>
        <p:spPr>
          <a:xfrm>
            <a:off x="640080" y="1243013"/>
            <a:ext cx="3855720" cy="4371974"/>
          </a:xfrm>
        </p:spPr>
        <p:txBody>
          <a:bodyPr vert="horz" lIns="91440" tIns="45720" rIns="91440" bIns="45720" rtlCol="0" anchor="ctr">
            <a:normAutofit/>
          </a:bodyPr>
          <a:lstStyle/>
          <a:p>
            <a:r>
              <a:rPr lang="en-US" sz="4000" b="1" kern="1200" dirty="0">
                <a:solidFill>
                  <a:schemeClr val="tx2"/>
                </a:solidFill>
                <a:latin typeface="+mj-lt"/>
                <a:ea typeface="+mj-ea"/>
                <a:cs typeface="+mj-cs"/>
              </a:rPr>
              <a:t>In </a:t>
            </a:r>
            <a:r>
              <a:rPr lang="en-US" sz="4000" b="1" kern="1200" dirty="0" err="1">
                <a:solidFill>
                  <a:schemeClr val="tx2"/>
                </a:solidFill>
                <a:latin typeface="+mj-lt"/>
                <a:ea typeface="+mj-ea"/>
                <a:cs typeface="+mj-cs"/>
              </a:rPr>
              <a:t>gesprek</a:t>
            </a:r>
            <a:r>
              <a:rPr lang="en-US" sz="4000" b="1" kern="1200" dirty="0">
                <a:solidFill>
                  <a:schemeClr val="tx2"/>
                </a:solidFill>
                <a:latin typeface="+mj-lt"/>
                <a:ea typeface="+mj-ea"/>
                <a:cs typeface="+mj-cs"/>
              </a:rPr>
              <a:t> over </a:t>
            </a:r>
            <a:r>
              <a:rPr lang="en-US" sz="4000" b="1" kern="1200" dirty="0" err="1">
                <a:solidFill>
                  <a:schemeClr val="tx2"/>
                </a:solidFill>
                <a:latin typeface="+mj-lt"/>
                <a:ea typeface="+mj-ea"/>
                <a:cs typeface="+mj-cs"/>
              </a:rPr>
              <a:t>wensen</a:t>
            </a:r>
            <a:r>
              <a:rPr lang="en-US" sz="4000" b="1" kern="1200" dirty="0">
                <a:solidFill>
                  <a:schemeClr val="tx2"/>
                </a:solidFill>
                <a:latin typeface="+mj-lt"/>
                <a:ea typeface="+mj-ea"/>
                <a:cs typeface="+mj-cs"/>
              </a:rPr>
              <a:t> en </a:t>
            </a:r>
            <a:r>
              <a:rPr lang="en-US" sz="4000" b="1" kern="1200" dirty="0" err="1">
                <a:solidFill>
                  <a:schemeClr val="tx2"/>
                </a:solidFill>
                <a:latin typeface="+mj-lt"/>
                <a:ea typeface="+mj-ea"/>
                <a:cs typeface="+mj-cs"/>
              </a:rPr>
              <a:t>mogelijkheden</a:t>
            </a:r>
            <a:endParaRPr lang="en-US" sz="4000" b="1" kern="1200" dirty="0">
              <a:solidFill>
                <a:schemeClr val="tx2"/>
              </a:solidFill>
              <a:latin typeface="+mj-lt"/>
              <a:ea typeface="+mj-ea"/>
              <a:cs typeface="+mj-cs"/>
            </a:endParaRPr>
          </a:p>
        </p:txBody>
      </p:sp>
      <p:graphicFrame>
        <p:nvGraphicFramePr>
          <p:cNvPr id="19" name="TextBox 2">
            <a:extLst>
              <a:ext uri="{FF2B5EF4-FFF2-40B4-BE49-F238E27FC236}">
                <a16:creationId xmlns:a16="http://schemas.microsoft.com/office/drawing/2014/main" id="{691F4E85-502C-A058-2DB1-188083A9D5F2}"/>
              </a:ext>
            </a:extLst>
          </p:cNvPr>
          <p:cNvGraphicFramePr/>
          <p:nvPr>
            <p:extLst>
              <p:ext uri="{D42A27DB-BD31-4B8C-83A1-F6EECF244321}">
                <p14:modId xmlns:p14="http://schemas.microsoft.com/office/powerpoint/2010/main" val="768681782"/>
              </p:ext>
            </p:extLst>
          </p:nvPr>
        </p:nvGraphicFramePr>
        <p:xfrm>
          <a:off x="5303410" y="328808"/>
          <a:ext cx="6776677" cy="620038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49270939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B615C4E8-9033-1A69-886B-A94DF0431ABB}"/>
            </a:ext>
          </a:extLst>
        </p:cNvPr>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889C5E17-24D0-4696-A3C5-A2261FB455F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6929B58F-2358-44CC-ACE5-EF1BD3C6C8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5" y="0"/>
            <a:ext cx="12191695"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p>
        </p:txBody>
      </p:sp>
      <p:sp>
        <p:nvSpPr>
          <p:cNvPr id="4" name="Titel 3">
            <a:extLst>
              <a:ext uri="{FF2B5EF4-FFF2-40B4-BE49-F238E27FC236}">
                <a16:creationId xmlns:a16="http://schemas.microsoft.com/office/drawing/2014/main" id="{B451CB46-C7B4-2AF4-F105-B3ACB3A4F3E2}"/>
              </a:ext>
            </a:extLst>
          </p:cNvPr>
          <p:cNvSpPr>
            <a:spLocks noGrp="1"/>
          </p:cNvSpPr>
          <p:nvPr>
            <p:ph type="title"/>
          </p:nvPr>
        </p:nvSpPr>
        <p:spPr>
          <a:xfrm>
            <a:off x="804672" y="1243013"/>
            <a:ext cx="3855720" cy="4371974"/>
          </a:xfrm>
        </p:spPr>
        <p:txBody>
          <a:bodyPr vert="horz" lIns="91440" tIns="45720" rIns="91440" bIns="45720" rtlCol="0" anchor="ctr">
            <a:normAutofit/>
          </a:bodyPr>
          <a:lstStyle/>
          <a:p>
            <a:r>
              <a:rPr lang="en-US" sz="3600" b="1" kern="1200" dirty="0">
                <a:solidFill>
                  <a:schemeClr val="tx2"/>
                </a:solidFill>
                <a:latin typeface="+mj-lt"/>
                <a:ea typeface="+mj-ea"/>
                <a:cs typeface="+mj-cs"/>
              </a:rPr>
              <a:t>Wat </a:t>
            </a:r>
            <a:r>
              <a:rPr lang="en-US" sz="3600" b="1" kern="1200" dirty="0" err="1">
                <a:solidFill>
                  <a:schemeClr val="tx2"/>
                </a:solidFill>
                <a:latin typeface="+mj-lt"/>
                <a:ea typeface="+mj-ea"/>
                <a:cs typeface="+mj-cs"/>
              </a:rPr>
              <a:t>ertoe</a:t>
            </a:r>
            <a:r>
              <a:rPr lang="en-US" sz="3600" b="1" kern="1200" dirty="0">
                <a:solidFill>
                  <a:schemeClr val="tx2"/>
                </a:solidFill>
                <a:latin typeface="+mj-lt"/>
                <a:ea typeface="+mj-ea"/>
                <a:cs typeface="+mj-cs"/>
              </a:rPr>
              <a:t> </a:t>
            </a:r>
            <a:r>
              <a:rPr lang="en-US" sz="3600" b="1" kern="1200" dirty="0" err="1">
                <a:solidFill>
                  <a:schemeClr val="tx2"/>
                </a:solidFill>
                <a:latin typeface="+mj-lt"/>
                <a:ea typeface="+mj-ea"/>
                <a:cs typeface="+mj-cs"/>
              </a:rPr>
              <a:t>doet</a:t>
            </a:r>
            <a:r>
              <a:rPr lang="en-US" sz="3600" b="1" kern="1200" dirty="0">
                <a:solidFill>
                  <a:schemeClr val="tx2"/>
                </a:solidFill>
                <a:latin typeface="+mj-lt"/>
                <a:ea typeface="+mj-ea"/>
                <a:cs typeface="+mj-cs"/>
              </a:rPr>
              <a:t>…</a:t>
            </a:r>
          </a:p>
        </p:txBody>
      </p:sp>
      <p:grpSp>
        <p:nvGrpSpPr>
          <p:cNvPr id="13" name="Group 12">
            <a:extLst>
              <a:ext uri="{FF2B5EF4-FFF2-40B4-BE49-F238E27FC236}">
                <a16:creationId xmlns:a16="http://schemas.microsoft.com/office/drawing/2014/main" id="{09DA5303-A1AF-4830-806C-51FCD96188B7}"/>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897348" y="5285"/>
            <a:ext cx="7294653" cy="6858000"/>
            <a:chOff x="4897348" y="-5799"/>
            <a:chExt cx="7294653" cy="6858000"/>
          </a:xfrm>
        </p:grpSpPr>
        <p:sp>
          <p:nvSpPr>
            <p:cNvPr id="14" name="Freeform: Shape 13">
              <a:extLst>
                <a:ext uri="{FF2B5EF4-FFF2-40B4-BE49-F238E27FC236}">
                  <a16:creationId xmlns:a16="http://schemas.microsoft.com/office/drawing/2014/main" id="{4FAAA8C8-4EB7-45F1-BF24-3EF0F4DC440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897348" y="-5798"/>
              <a:ext cx="7294652" cy="6857999"/>
            </a:xfrm>
            <a:custGeom>
              <a:avLst/>
              <a:gdLst>
                <a:gd name="connsiteX0" fmla="*/ 7294652 w 7294652"/>
                <a:gd name="connsiteY0" fmla="*/ 6063030 h 6857999"/>
                <a:gd name="connsiteX1" fmla="*/ 7294652 w 7294652"/>
                <a:gd name="connsiteY1" fmla="*/ 6857999 h 6857999"/>
                <a:gd name="connsiteX2" fmla="*/ 6248575 w 7294652"/>
                <a:gd name="connsiteY2" fmla="*/ 6857999 h 6857999"/>
                <a:gd name="connsiteX3" fmla="*/ 6477898 w 7294652"/>
                <a:gd name="connsiteY3" fmla="*/ 6700973 h 6857999"/>
                <a:gd name="connsiteX4" fmla="*/ 6647884 w 7294652"/>
                <a:gd name="connsiteY4" fmla="*/ 6572752 h 6857999"/>
                <a:gd name="connsiteX5" fmla="*/ 6817698 w 7294652"/>
                <a:gd name="connsiteY5" fmla="*/ 6440235 h 6857999"/>
                <a:gd name="connsiteX6" fmla="*/ 7161451 w 7294652"/>
                <a:gd name="connsiteY6" fmla="*/ 6165232 h 6857999"/>
                <a:gd name="connsiteX7" fmla="*/ 1673436 w 7294652"/>
                <a:gd name="connsiteY7" fmla="*/ 0 h 6857999"/>
                <a:gd name="connsiteX8" fmla="*/ 2394951 w 7294652"/>
                <a:gd name="connsiteY8" fmla="*/ 0 h 6857999"/>
                <a:gd name="connsiteX9" fmla="*/ 2244659 w 7294652"/>
                <a:gd name="connsiteY9" fmla="*/ 100763 h 6857999"/>
                <a:gd name="connsiteX10" fmla="*/ 1743903 w 7294652"/>
                <a:gd name="connsiteY10" fmla="*/ 498975 h 6857999"/>
                <a:gd name="connsiteX11" fmla="*/ 1163821 w 7294652"/>
                <a:gd name="connsiteY11" fmla="*/ 1121514 h 6857999"/>
                <a:gd name="connsiteX12" fmla="*/ 704911 w 7294652"/>
                <a:gd name="connsiteY12" fmla="*/ 1837036 h 6857999"/>
                <a:gd name="connsiteX13" fmla="*/ 393472 w 7294652"/>
                <a:gd name="connsiteY13" fmla="*/ 2627669 h 6857999"/>
                <a:gd name="connsiteX14" fmla="*/ 280032 w 7294652"/>
                <a:gd name="connsiteY14" fmla="*/ 3472097 h 6857999"/>
                <a:gd name="connsiteX15" fmla="*/ 327813 w 7294652"/>
                <a:gd name="connsiteY15" fmla="*/ 3884602 h 6857999"/>
                <a:gd name="connsiteX16" fmla="*/ 469096 w 7294652"/>
                <a:gd name="connsiteY16" fmla="*/ 4270809 h 6857999"/>
                <a:gd name="connsiteX17" fmla="*/ 567581 w 7294652"/>
                <a:gd name="connsiteY17" fmla="*/ 4452482 h 6857999"/>
                <a:gd name="connsiteX18" fmla="*/ 680677 w 7294652"/>
                <a:gd name="connsiteY18" fmla="*/ 4628484 h 6857999"/>
                <a:gd name="connsiteX19" fmla="*/ 941928 w 7294652"/>
                <a:gd name="connsiteY19" fmla="*/ 4968628 h 6857999"/>
                <a:gd name="connsiteX20" fmla="*/ 1224665 w 7294652"/>
                <a:gd name="connsiteY20" fmla="*/ 5311349 h 6857999"/>
                <a:gd name="connsiteX21" fmla="*/ 1365259 w 7294652"/>
                <a:gd name="connsiteY21" fmla="*/ 5490273 h 6857999"/>
                <a:gd name="connsiteX22" fmla="*/ 1432808 w 7294652"/>
                <a:gd name="connsiteY22" fmla="*/ 5577931 h 6857999"/>
                <a:gd name="connsiteX23" fmla="*/ 1498980 w 7294652"/>
                <a:gd name="connsiteY23" fmla="*/ 5662148 h 6857999"/>
                <a:gd name="connsiteX24" fmla="*/ 2067548 w 7294652"/>
                <a:gd name="connsiteY24" fmla="*/ 6283312 h 6857999"/>
                <a:gd name="connsiteX25" fmla="*/ 2369879 w 7294652"/>
                <a:gd name="connsiteY25" fmla="*/ 6562782 h 6857999"/>
                <a:gd name="connsiteX26" fmla="*/ 2686645 w 7294652"/>
                <a:gd name="connsiteY26" fmla="*/ 6820598 h 6857999"/>
                <a:gd name="connsiteX27" fmla="*/ 2738907 w 7294652"/>
                <a:gd name="connsiteY27" fmla="*/ 6857999 h 6857999"/>
                <a:gd name="connsiteX28" fmla="*/ 1731787 w 7294652"/>
                <a:gd name="connsiteY28" fmla="*/ 6857999 h 6857999"/>
                <a:gd name="connsiteX29" fmla="*/ 1607949 w 7294652"/>
                <a:gd name="connsiteY29" fmla="*/ 6732770 h 6857999"/>
                <a:gd name="connsiteX30" fmla="*/ 1309057 w 7294652"/>
                <a:gd name="connsiteY30" fmla="*/ 6370109 h 6857999"/>
                <a:gd name="connsiteX31" fmla="*/ 1048147 w 7294652"/>
                <a:gd name="connsiteY31" fmla="*/ 5986138 h 6857999"/>
                <a:gd name="connsiteX32" fmla="*/ 987131 w 7294652"/>
                <a:gd name="connsiteY32" fmla="*/ 5888512 h 6857999"/>
                <a:gd name="connsiteX33" fmla="*/ 928866 w 7294652"/>
                <a:gd name="connsiteY33" fmla="*/ 5793463 h 6857999"/>
                <a:gd name="connsiteX34" fmla="*/ 813708 w 7294652"/>
                <a:gd name="connsiteY34" fmla="*/ 5609556 h 6857999"/>
                <a:gd name="connsiteX35" fmla="*/ 574972 w 7294652"/>
                <a:gd name="connsiteY35" fmla="*/ 5231598 h 6857999"/>
                <a:gd name="connsiteX36" fmla="*/ 342424 w 7294652"/>
                <a:gd name="connsiteY36" fmla="*/ 4834048 h 6857999"/>
                <a:gd name="connsiteX37" fmla="*/ 237579 w 7294652"/>
                <a:gd name="connsiteY37" fmla="*/ 4623500 h 6857999"/>
                <a:gd name="connsiteX38" fmla="*/ 148373 w 7294652"/>
                <a:gd name="connsiteY38" fmla="*/ 4404356 h 6857999"/>
                <a:gd name="connsiteX39" fmla="*/ 79623 w 7294652"/>
                <a:gd name="connsiteY39" fmla="*/ 4175762 h 6857999"/>
                <a:gd name="connsiteX40" fmla="*/ 54185 w 7294652"/>
                <a:gd name="connsiteY40" fmla="*/ 4059229 h 6857999"/>
                <a:gd name="connsiteX41" fmla="*/ 43013 w 7294652"/>
                <a:gd name="connsiteY41" fmla="*/ 4000790 h 6857999"/>
                <a:gd name="connsiteX42" fmla="*/ 33734 w 7294652"/>
                <a:gd name="connsiteY42" fmla="*/ 3942180 h 6857999"/>
                <a:gd name="connsiteX43" fmla="*/ 45 w 7294652"/>
                <a:gd name="connsiteY43" fmla="*/ 3472097 h 6857999"/>
                <a:gd name="connsiteX44" fmla="*/ 95436 w 7294652"/>
                <a:gd name="connsiteY44" fmla="*/ 2557372 h 6857999"/>
                <a:gd name="connsiteX45" fmla="*/ 382126 w 7294652"/>
                <a:gd name="connsiteY45" fmla="*/ 1680799 h 6857999"/>
                <a:gd name="connsiteX46" fmla="*/ 1457043 w 7294652"/>
                <a:gd name="connsiteY46" fmla="*/ 192176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Lst>
              <a:rect l="l" t="t" r="r" b="b"/>
              <a:pathLst>
                <a:path w="7294652" h="6857999">
                  <a:moveTo>
                    <a:pt x="7294652" y="6063030"/>
                  </a:moveTo>
                  <a:lnTo>
                    <a:pt x="7294652" y="6857999"/>
                  </a:lnTo>
                  <a:lnTo>
                    <a:pt x="6248575" y="6857999"/>
                  </a:lnTo>
                  <a:lnTo>
                    <a:pt x="6477898" y="6700973"/>
                  </a:lnTo>
                  <a:cubicBezTo>
                    <a:pt x="6534790" y="6659378"/>
                    <a:pt x="6591336" y="6616237"/>
                    <a:pt x="6647884" y="6572752"/>
                  </a:cubicBezTo>
                  <a:cubicBezTo>
                    <a:pt x="6704432" y="6529268"/>
                    <a:pt x="6761151" y="6485095"/>
                    <a:pt x="6817698" y="6440235"/>
                  </a:cubicBezTo>
                  <a:lnTo>
                    <a:pt x="7161451" y="6165232"/>
                  </a:lnTo>
                  <a:close/>
                  <a:moveTo>
                    <a:pt x="1673436" y="0"/>
                  </a:moveTo>
                  <a:lnTo>
                    <a:pt x="2394951" y="0"/>
                  </a:lnTo>
                  <a:lnTo>
                    <a:pt x="2244659" y="100763"/>
                  </a:lnTo>
                  <a:cubicBezTo>
                    <a:pt x="2071051" y="224086"/>
                    <a:pt x="1903860" y="356975"/>
                    <a:pt x="1743903" y="498975"/>
                  </a:cubicBezTo>
                  <a:cubicBezTo>
                    <a:pt x="1533218" y="689638"/>
                    <a:pt x="1339146" y="897902"/>
                    <a:pt x="1163821" y="1121514"/>
                  </a:cubicBezTo>
                  <a:cubicBezTo>
                    <a:pt x="988284" y="1344764"/>
                    <a:pt x="834608" y="1584376"/>
                    <a:pt x="704911" y="1837036"/>
                  </a:cubicBezTo>
                  <a:cubicBezTo>
                    <a:pt x="573950" y="2089059"/>
                    <a:pt x="469577" y="2354041"/>
                    <a:pt x="393472" y="2627669"/>
                  </a:cubicBezTo>
                  <a:cubicBezTo>
                    <a:pt x="318269" y="2902842"/>
                    <a:pt x="280119" y="3186833"/>
                    <a:pt x="280032" y="3472097"/>
                  </a:cubicBezTo>
                  <a:cubicBezTo>
                    <a:pt x="280349" y="3610956"/>
                    <a:pt x="296380" y="3749334"/>
                    <a:pt x="327813" y="3884602"/>
                  </a:cubicBezTo>
                  <a:cubicBezTo>
                    <a:pt x="360878" y="4018046"/>
                    <a:pt x="408244" y="4147540"/>
                    <a:pt x="469096" y="4270809"/>
                  </a:cubicBezTo>
                  <a:cubicBezTo>
                    <a:pt x="499175" y="4332511"/>
                    <a:pt x="532347" y="4393012"/>
                    <a:pt x="567581" y="4452482"/>
                  </a:cubicBezTo>
                  <a:cubicBezTo>
                    <a:pt x="602815" y="4511953"/>
                    <a:pt x="641144" y="4570562"/>
                    <a:pt x="680677" y="4628484"/>
                  </a:cubicBezTo>
                  <a:cubicBezTo>
                    <a:pt x="760771" y="4743985"/>
                    <a:pt x="849802" y="4856048"/>
                    <a:pt x="941928" y="4968628"/>
                  </a:cubicBezTo>
                  <a:cubicBezTo>
                    <a:pt x="1034055" y="5081206"/>
                    <a:pt x="1130994" y="5193958"/>
                    <a:pt x="1224665" y="5311349"/>
                  </a:cubicBezTo>
                  <a:cubicBezTo>
                    <a:pt x="1271987" y="5369787"/>
                    <a:pt x="1318853" y="5429429"/>
                    <a:pt x="1365259" y="5490273"/>
                  </a:cubicBezTo>
                  <a:lnTo>
                    <a:pt x="1432808" y="5577931"/>
                  </a:lnTo>
                  <a:cubicBezTo>
                    <a:pt x="1454979" y="5605947"/>
                    <a:pt x="1476121" y="5634821"/>
                    <a:pt x="1498980" y="5662148"/>
                  </a:cubicBezTo>
                  <a:cubicBezTo>
                    <a:pt x="1676323" y="5880038"/>
                    <a:pt x="1866158" y="6087441"/>
                    <a:pt x="2067548" y="6283312"/>
                  </a:cubicBezTo>
                  <a:cubicBezTo>
                    <a:pt x="2166203" y="6379907"/>
                    <a:pt x="2266974" y="6473064"/>
                    <a:pt x="2369879" y="6562782"/>
                  </a:cubicBezTo>
                  <a:cubicBezTo>
                    <a:pt x="2473005" y="6652331"/>
                    <a:pt x="2577677" y="6738957"/>
                    <a:pt x="2686645" y="6820598"/>
                  </a:cubicBezTo>
                  <a:lnTo>
                    <a:pt x="2738907" y="6857999"/>
                  </a:lnTo>
                  <a:lnTo>
                    <a:pt x="1731787" y="6857999"/>
                  </a:lnTo>
                  <a:lnTo>
                    <a:pt x="1607949" y="6732770"/>
                  </a:lnTo>
                  <a:cubicBezTo>
                    <a:pt x="1501232" y="6617903"/>
                    <a:pt x="1401421" y="6496799"/>
                    <a:pt x="1309057" y="6370109"/>
                  </a:cubicBezTo>
                  <a:cubicBezTo>
                    <a:pt x="1217103" y="6244469"/>
                    <a:pt x="1129618" y="6116590"/>
                    <a:pt x="1048147" y="5986138"/>
                  </a:cubicBezTo>
                  <a:cubicBezTo>
                    <a:pt x="1027179" y="5953825"/>
                    <a:pt x="1007414" y="5920996"/>
                    <a:pt x="987131" y="5888512"/>
                  </a:cubicBezTo>
                  <a:lnTo>
                    <a:pt x="928866" y="5793463"/>
                  </a:lnTo>
                  <a:cubicBezTo>
                    <a:pt x="891568" y="5732276"/>
                    <a:pt x="852725" y="5671260"/>
                    <a:pt x="813708" y="5609556"/>
                  </a:cubicBezTo>
                  <a:lnTo>
                    <a:pt x="574972" y="5231598"/>
                  </a:lnTo>
                  <a:cubicBezTo>
                    <a:pt x="495221" y="5103551"/>
                    <a:pt x="416158" y="4971549"/>
                    <a:pt x="342424" y="4834048"/>
                  </a:cubicBezTo>
                  <a:cubicBezTo>
                    <a:pt x="305641" y="4765298"/>
                    <a:pt x="270236" y="4695343"/>
                    <a:pt x="237579" y="4623500"/>
                  </a:cubicBezTo>
                  <a:cubicBezTo>
                    <a:pt x="204922" y="4551655"/>
                    <a:pt x="175187" y="4478607"/>
                    <a:pt x="148373" y="4404356"/>
                  </a:cubicBezTo>
                  <a:cubicBezTo>
                    <a:pt x="121561" y="4330107"/>
                    <a:pt x="99046" y="4252934"/>
                    <a:pt x="79623" y="4175762"/>
                  </a:cubicBezTo>
                  <a:cubicBezTo>
                    <a:pt x="70514" y="4136916"/>
                    <a:pt x="61577" y="4098245"/>
                    <a:pt x="54185" y="4059229"/>
                  </a:cubicBezTo>
                  <a:lnTo>
                    <a:pt x="43013" y="4000790"/>
                  </a:lnTo>
                  <a:lnTo>
                    <a:pt x="33734" y="3942180"/>
                  </a:lnTo>
                  <a:cubicBezTo>
                    <a:pt x="10461" y="3786581"/>
                    <a:pt x="-801" y="3629416"/>
                    <a:pt x="45" y="3472097"/>
                  </a:cubicBezTo>
                  <a:cubicBezTo>
                    <a:pt x="863" y="3164748"/>
                    <a:pt x="32824" y="2858275"/>
                    <a:pt x="95436" y="2557372"/>
                  </a:cubicBezTo>
                  <a:cubicBezTo>
                    <a:pt x="157549" y="2255281"/>
                    <a:pt x="253728" y="1961216"/>
                    <a:pt x="382126" y="1680799"/>
                  </a:cubicBezTo>
                  <a:cubicBezTo>
                    <a:pt x="639940" y="1120482"/>
                    <a:pt x="1015492" y="619117"/>
                    <a:pt x="1457043" y="192176"/>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A77FC097-E4F2-4A45-82E8-3808FA553C0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900650" y="-5799"/>
              <a:ext cx="7291350" cy="6858000"/>
            </a:xfrm>
            <a:custGeom>
              <a:avLst/>
              <a:gdLst>
                <a:gd name="connsiteX0" fmla="*/ 7291350 w 7291350"/>
                <a:gd name="connsiteY0" fmla="*/ 5718699 h 6858000"/>
                <a:gd name="connsiteX1" fmla="*/ 7291350 w 7291350"/>
                <a:gd name="connsiteY1" fmla="*/ 6806115 h 6858000"/>
                <a:gd name="connsiteX2" fmla="*/ 7224124 w 7291350"/>
                <a:gd name="connsiteY2" fmla="*/ 6858000 h 6858000"/>
                <a:gd name="connsiteX3" fmla="*/ 5607142 w 7291350"/>
                <a:gd name="connsiteY3" fmla="*/ 6858000 h 6858000"/>
                <a:gd name="connsiteX4" fmla="*/ 5736072 w 7291350"/>
                <a:gd name="connsiteY4" fmla="*/ 6801170 h 6858000"/>
                <a:gd name="connsiteX5" fmla="*/ 6949826 w 7291350"/>
                <a:gd name="connsiteY5" fmla="*/ 5983707 h 6858000"/>
                <a:gd name="connsiteX6" fmla="*/ 7220703 w 7291350"/>
                <a:gd name="connsiteY6" fmla="*/ 5773675 h 6858000"/>
                <a:gd name="connsiteX7" fmla="*/ 7218419 w 7291350"/>
                <a:gd name="connsiteY7" fmla="*/ 0 h 6858000"/>
                <a:gd name="connsiteX8" fmla="*/ 7291350 w 7291350"/>
                <a:gd name="connsiteY8" fmla="*/ 0 h 6858000"/>
                <a:gd name="connsiteX9" fmla="*/ 7291350 w 7291350"/>
                <a:gd name="connsiteY9" fmla="*/ 50138 h 6858000"/>
                <a:gd name="connsiteX10" fmla="*/ 1797607 w 7291350"/>
                <a:gd name="connsiteY10" fmla="*/ 0 h 6858000"/>
                <a:gd name="connsiteX11" fmla="*/ 3385676 w 7291350"/>
                <a:gd name="connsiteY11" fmla="*/ 0 h 6858000"/>
                <a:gd name="connsiteX12" fmla="*/ 3360567 w 7291350"/>
                <a:gd name="connsiteY12" fmla="*/ 11552 h 6858000"/>
                <a:gd name="connsiteX13" fmla="*/ 2267395 w 7291350"/>
                <a:gd name="connsiteY13" fmla="*/ 725831 h 6858000"/>
                <a:gd name="connsiteX14" fmla="*/ 1234074 w 7291350"/>
                <a:gd name="connsiteY14" fmla="*/ 2007171 h 6858000"/>
                <a:gd name="connsiteX15" fmla="*/ 859383 w 7291350"/>
                <a:gd name="connsiteY15" fmla="*/ 3498372 h 6858000"/>
                <a:gd name="connsiteX16" fmla="*/ 1479513 w 7291350"/>
                <a:gd name="connsiteY16" fmla="*/ 4883182 h 6858000"/>
                <a:gd name="connsiteX17" fmla="*/ 1791985 w 7291350"/>
                <a:gd name="connsiteY17" fmla="*/ 5322671 h 6858000"/>
                <a:gd name="connsiteX18" fmla="*/ 3397295 w 7291350"/>
                <a:gd name="connsiteY18" fmla="*/ 6784567 h 6858000"/>
                <a:gd name="connsiteX19" fmla="*/ 3590446 w 7291350"/>
                <a:gd name="connsiteY19" fmla="*/ 6858000 h 6858000"/>
                <a:gd name="connsiteX20" fmla="*/ 1970757 w 7291350"/>
                <a:gd name="connsiteY20" fmla="*/ 6858000 h 6858000"/>
                <a:gd name="connsiteX21" fmla="*/ 1735872 w 7291350"/>
                <a:gd name="connsiteY21" fmla="*/ 6627685 h 6858000"/>
                <a:gd name="connsiteX22" fmla="*/ 1080932 w 7291350"/>
                <a:gd name="connsiteY22" fmla="*/ 5805127 h 6858000"/>
                <a:gd name="connsiteX23" fmla="*/ 0 w 7291350"/>
                <a:gd name="connsiteY23" fmla="*/ 3498372 h 6858000"/>
                <a:gd name="connsiteX24" fmla="*/ 1708174 w 7291350"/>
                <a:gd name="connsiteY24" fmla="*/ 73302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7291350" h="6858000">
                  <a:moveTo>
                    <a:pt x="7291350" y="5718699"/>
                  </a:moveTo>
                  <a:lnTo>
                    <a:pt x="7291350" y="6806115"/>
                  </a:lnTo>
                  <a:lnTo>
                    <a:pt x="7224124" y="6858000"/>
                  </a:lnTo>
                  <a:lnTo>
                    <a:pt x="5607142" y="6858000"/>
                  </a:lnTo>
                  <a:lnTo>
                    <a:pt x="5736072" y="6801170"/>
                  </a:lnTo>
                  <a:cubicBezTo>
                    <a:pt x="6122313" y="6616106"/>
                    <a:pt x="6503069" y="6332805"/>
                    <a:pt x="6949826" y="5983707"/>
                  </a:cubicBezTo>
                  <a:cubicBezTo>
                    <a:pt x="7041094" y="5912378"/>
                    <a:pt x="7132358" y="5842426"/>
                    <a:pt x="7220703" y="5773675"/>
                  </a:cubicBezTo>
                  <a:close/>
                  <a:moveTo>
                    <a:pt x="7218419" y="0"/>
                  </a:moveTo>
                  <a:lnTo>
                    <a:pt x="7291350" y="0"/>
                  </a:lnTo>
                  <a:lnTo>
                    <a:pt x="7291350" y="50138"/>
                  </a:lnTo>
                  <a:close/>
                  <a:moveTo>
                    <a:pt x="1797607" y="0"/>
                  </a:moveTo>
                  <a:lnTo>
                    <a:pt x="3385676" y="0"/>
                  </a:lnTo>
                  <a:lnTo>
                    <a:pt x="3360567" y="11552"/>
                  </a:lnTo>
                  <a:cubicBezTo>
                    <a:pt x="2968013" y="202286"/>
                    <a:pt x="2600620" y="442170"/>
                    <a:pt x="2267395" y="725831"/>
                  </a:cubicBezTo>
                  <a:cubicBezTo>
                    <a:pt x="1824986" y="1104820"/>
                    <a:pt x="1477279" y="1536057"/>
                    <a:pt x="1234074" y="2007171"/>
                  </a:cubicBezTo>
                  <a:cubicBezTo>
                    <a:pt x="985368" y="2488770"/>
                    <a:pt x="859383" y="2990476"/>
                    <a:pt x="859383" y="3498372"/>
                  </a:cubicBezTo>
                  <a:cubicBezTo>
                    <a:pt x="859383" y="4010222"/>
                    <a:pt x="1060651" y="4308942"/>
                    <a:pt x="1479513" y="4883182"/>
                  </a:cubicBezTo>
                  <a:cubicBezTo>
                    <a:pt x="1580577" y="5021714"/>
                    <a:pt x="1685078" y="5164888"/>
                    <a:pt x="1791985" y="5322671"/>
                  </a:cubicBezTo>
                  <a:cubicBezTo>
                    <a:pt x="2283419" y="6046950"/>
                    <a:pt x="2796809" y="6521439"/>
                    <a:pt x="3397295" y="6784567"/>
                  </a:cubicBezTo>
                  <a:lnTo>
                    <a:pt x="3590446" y="6858000"/>
                  </a:lnTo>
                  <a:lnTo>
                    <a:pt x="1970757" y="6858000"/>
                  </a:lnTo>
                  <a:lnTo>
                    <a:pt x="1735872" y="6627685"/>
                  </a:lnTo>
                  <a:cubicBezTo>
                    <a:pt x="1502484" y="6382823"/>
                    <a:pt x="1285774" y="6107254"/>
                    <a:pt x="1080932" y="5805127"/>
                  </a:cubicBezTo>
                  <a:cubicBezTo>
                    <a:pt x="556365" y="5032027"/>
                    <a:pt x="0" y="4501616"/>
                    <a:pt x="0" y="3498372"/>
                  </a:cubicBezTo>
                  <a:cubicBezTo>
                    <a:pt x="0" y="2160829"/>
                    <a:pt x="685186" y="949872"/>
                    <a:pt x="1708174" y="73302"/>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D0DF88B0-FA8A-47F5-8EAC-1880B1A51BF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922894" y="-5799"/>
              <a:ext cx="7269107" cy="6858000"/>
            </a:xfrm>
            <a:custGeom>
              <a:avLst/>
              <a:gdLst>
                <a:gd name="connsiteX0" fmla="*/ 7269107 w 7269107"/>
                <a:gd name="connsiteY0" fmla="*/ 5518449 h 6858000"/>
                <a:gd name="connsiteX1" fmla="*/ 7269107 w 7269107"/>
                <a:gd name="connsiteY1" fmla="*/ 6823281 h 6858000"/>
                <a:gd name="connsiteX2" fmla="*/ 7224122 w 7269107"/>
                <a:gd name="connsiteY2" fmla="*/ 6858000 h 6858000"/>
                <a:gd name="connsiteX3" fmla="*/ 4927054 w 7269107"/>
                <a:gd name="connsiteY3" fmla="*/ 6858000 h 6858000"/>
                <a:gd name="connsiteX4" fmla="*/ 4982167 w 7269107"/>
                <a:gd name="connsiteY4" fmla="*/ 6852876 h 6858000"/>
                <a:gd name="connsiteX5" fmla="*/ 5743768 w 7269107"/>
                <a:gd name="connsiteY5" fmla="*/ 6606245 h 6858000"/>
                <a:gd name="connsiteX6" fmla="*/ 6843778 w 7269107"/>
                <a:gd name="connsiteY6" fmla="*/ 5848440 h 6858000"/>
                <a:gd name="connsiteX7" fmla="*/ 7115515 w 7269107"/>
                <a:gd name="connsiteY7" fmla="*/ 5637891 h 6858000"/>
                <a:gd name="connsiteX8" fmla="*/ 6870111 w 7269107"/>
                <a:gd name="connsiteY8" fmla="*/ 0 h 6858000"/>
                <a:gd name="connsiteX9" fmla="*/ 7269107 w 7269107"/>
                <a:gd name="connsiteY9" fmla="*/ 0 h 6858000"/>
                <a:gd name="connsiteX10" fmla="*/ 7269107 w 7269107"/>
                <a:gd name="connsiteY10" fmla="*/ 243137 h 6858000"/>
                <a:gd name="connsiteX11" fmla="*/ 7089989 w 7269107"/>
                <a:gd name="connsiteY11" fmla="*/ 119955 h 6858000"/>
                <a:gd name="connsiteX12" fmla="*/ 6952948 w 7269107"/>
                <a:gd name="connsiteY12" fmla="*/ 41521 h 6858000"/>
                <a:gd name="connsiteX13" fmla="*/ 1797606 w 7269107"/>
                <a:gd name="connsiteY13" fmla="*/ 0 h 6858000"/>
                <a:gd name="connsiteX14" fmla="*/ 3815328 w 7269107"/>
                <a:gd name="connsiteY14" fmla="*/ 0 h 6858000"/>
                <a:gd name="connsiteX15" fmla="*/ 3627371 w 7269107"/>
                <a:gd name="connsiteY15" fmla="*/ 77142 h 6858000"/>
                <a:gd name="connsiteX16" fmla="*/ 2379115 w 7269107"/>
                <a:gd name="connsiteY16" fmla="*/ 856285 h 6858000"/>
                <a:gd name="connsiteX17" fmla="*/ 1386699 w 7269107"/>
                <a:gd name="connsiteY17" fmla="*/ 2086062 h 6858000"/>
                <a:gd name="connsiteX18" fmla="*/ 1031258 w 7269107"/>
                <a:gd name="connsiteY18" fmla="*/ 3498372 h 6858000"/>
                <a:gd name="connsiteX19" fmla="*/ 1618904 w 7269107"/>
                <a:gd name="connsiteY19" fmla="*/ 4781604 h 6858000"/>
                <a:gd name="connsiteX20" fmla="*/ 1934812 w 7269107"/>
                <a:gd name="connsiteY20" fmla="*/ 5225904 h 6858000"/>
                <a:gd name="connsiteX21" fmla="*/ 3140010 w 7269107"/>
                <a:gd name="connsiteY21" fmla="*/ 6456196 h 6858000"/>
                <a:gd name="connsiteX22" fmla="*/ 4281662 w 7269107"/>
                <a:gd name="connsiteY22" fmla="*/ 6843305 h 6858000"/>
                <a:gd name="connsiteX23" fmla="*/ 4449058 w 7269107"/>
                <a:gd name="connsiteY23" fmla="*/ 6858000 h 6858000"/>
                <a:gd name="connsiteX24" fmla="*/ 1970756 w 7269107"/>
                <a:gd name="connsiteY24" fmla="*/ 6858000 h 6858000"/>
                <a:gd name="connsiteX25" fmla="*/ 1735871 w 7269107"/>
                <a:gd name="connsiteY25" fmla="*/ 6627685 h 6858000"/>
                <a:gd name="connsiteX26" fmla="*/ 1080930 w 7269107"/>
                <a:gd name="connsiteY26" fmla="*/ 5805127 h 6858000"/>
                <a:gd name="connsiteX27" fmla="*/ 0 w 7269107"/>
                <a:gd name="connsiteY27" fmla="*/ 3498372 h 6858000"/>
                <a:gd name="connsiteX28" fmla="*/ 1708172 w 7269107"/>
                <a:gd name="connsiteY28" fmla="*/ 73302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7269107" h="6858000">
                  <a:moveTo>
                    <a:pt x="7269107" y="5518449"/>
                  </a:moveTo>
                  <a:lnTo>
                    <a:pt x="7269107" y="6823281"/>
                  </a:lnTo>
                  <a:lnTo>
                    <a:pt x="7224122" y="6858000"/>
                  </a:lnTo>
                  <a:lnTo>
                    <a:pt x="4927054" y="6858000"/>
                  </a:lnTo>
                  <a:lnTo>
                    <a:pt x="4982167" y="6852876"/>
                  </a:lnTo>
                  <a:cubicBezTo>
                    <a:pt x="5236517" y="6821036"/>
                    <a:pt x="5483373" y="6740566"/>
                    <a:pt x="5743768" y="6606245"/>
                  </a:cubicBezTo>
                  <a:cubicBezTo>
                    <a:pt x="6099551" y="6422337"/>
                    <a:pt x="6452586" y="6154209"/>
                    <a:pt x="6843778" y="5848440"/>
                  </a:cubicBezTo>
                  <a:cubicBezTo>
                    <a:pt x="6935559" y="5776768"/>
                    <a:pt x="7026997" y="5706642"/>
                    <a:pt x="7115515" y="5637891"/>
                  </a:cubicBezTo>
                  <a:close/>
                  <a:moveTo>
                    <a:pt x="6870111" y="0"/>
                  </a:moveTo>
                  <a:lnTo>
                    <a:pt x="7269107" y="0"/>
                  </a:lnTo>
                  <a:lnTo>
                    <a:pt x="7269107" y="243137"/>
                  </a:lnTo>
                  <a:lnTo>
                    <a:pt x="7089989" y="119955"/>
                  </a:lnTo>
                  <a:cubicBezTo>
                    <a:pt x="7045081" y="92581"/>
                    <a:pt x="6999384" y="66425"/>
                    <a:pt x="6952948" y="41521"/>
                  </a:cubicBezTo>
                  <a:close/>
                  <a:moveTo>
                    <a:pt x="1797606" y="0"/>
                  </a:moveTo>
                  <a:lnTo>
                    <a:pt x="3815328" y="0"/>
                  </a:lnTo>
                  <a:lnTo>
                    <a:pt x="3627371" y="77142"/>
                  </a:lnTo>
                  <a:cubicBezTo>
                    <a:pt x="3175548" y="273822"/>
                    <a:pt x="2754868" y="536281"/>
                    <a:pt x="2379115" y="856285"/>
                  </a:cubicBezTo>
                  <a:cubicBezTo>
                    <a:pt x="1959736" y="1215679"/>
                    <a:pt x="1616497" y="1640901"/>
                    <a:pt x="1386699" y="2086062"/>
                  </a:cubicBezTo>
                  <a:cubicBezTo>
                    <a:pt x="1151572" y="2543083"/>
                    <a:pt x="1031258" y="3018150"/>
                    <a:pt x="1031258" y="3498372"/>
                  </a:cubicBezTo>
                  <a:cubicBezTo>
                    <a:pt x="1031258" y="3957455"/>
                    <a:pt x="1211213" y="4223692"/>
                    <a:pt x="1618904" y="4781604"/>
                  </a:cubicBezTo>
                  <a:cubicBezTo>
                    <a:pt x="1720826" y="4921339"/>
                    <a:pt x="1826186" y="5065887"/>
                    <a:pt x="1934812" y="5225904"/>
                  </a:cubicBezTo>
                  <a:cubicBezTo>
                    <a:pt x="2318957" y="5792064"/>
                    <a:pt x="2713069" y="6194600"/>
                    <a:pt x="3140010" y="6456196"/>
                  </a:cubicBezTo>
                  <a:cubicBezTo>
                    <a:pt x="3479423" y="6664512"/>
                    <a:pt x="3855769" y="6792387"/>
                    <a:pt x="4281662" y="6843305"/>
                  </a:cubicBezTo>
                  <a:lnTo>
                    <a:pt x="4449058" y="6858000"/>
                  </a:lnTo>
                  <a:lnTo>
                    <a:pt x="1970756" y="6858000"/>
                  </a:lnTo>
                  <a:lnTo>
                    <a:pt x="1735871" y="6627685"/>
                  </a:lnTo>
                  <a:cubicBezTo>
                    <a:pt x="1502482" y="6382823"/>
                    <a:pt x="1285773" y="6107254"/>
                    <a:pt x="1080930" y="5805127"/>
                  </a:cubicBezTo>
                  <a:cubicBezTo>
                    <a:pt x="556364" y="5032027"/>
                    <a:pt x="0" y="4501616"/>
                    <a:pt x="0" y="3498372"/>
                  </a:cubicBezTo>
                  <a:cubicBezTo>
                    <a:pt x="0" y="2160829"/>
                    <a:pt x="685185" y="949872"/>
                    <a:pt x="1708172" y="73302"/>
                  </a:cubicBezTo>
                  <a:close/>
                </a:path>
              </a:pathLst>
            </a:custGeom>
            <a:gradFill>
              <a:gsLst>
                <a:gs pos="2000">
                  <a:schemeClr val="bg1">
                    <a:alpha val="10000"/>
                  </a:schemeClr>
                </a:gs>
                <a:gs pos="5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aphicFrame>
        <p:nvGraphicFramePr>
          <p:cNvPr id="18" name="Titel 1">
            <a:extLst>
              <a:ext uri="{FF2B5EF4-FFF2-40B4-BE49-F238E27FC236}">
                <a16:creationId xmlns:a16="http://schemas.microsoft.com/office/drawing/2014/main" id="{3212B63C-4D14-6C72-A4DE-A5EF5FE8F90D}"/>
              </a:ext>
            </a:extLst>
          </p:cNvPr>
          <p:cNvGraphicFramePr/>
          <p:nvPr>
            <p:extLst>
              <p:ext uri="{D42A27DB-BD31-4B8C-83A1-F6EECF244321}">
                <p14:modId xmlns:p14="http://schemas.microsoft.com/office/powerpoint/2010/main" val="1402751692"/>
              </p:ext>
            </p:extLst>
          </p:nvPr>
        </p:nvGraphicFramePr>
        <p:xfrm>
          <a:off x="5193979" y="1243013"/>
          <a:ext cx="6726936" cy="480999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81558127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2BCE7358-7F7A-DE0A-4A09-3C789B9A7121}"/>
            </a:ext>
          </a:extLst>
        </p:cNvPr>
        <p:cNvGrpSpPr/>
        <p:nvPr/>
      </p:nvGrpSpPr>
      <p:grpSpPr>
        <a:xfrm>
          <a:off x="0" y="0"/>
          <a:ext cx="0" cy="0"/>
          <a:chOff x="0" y="0"/>
          <a:chExt cx="0" cy="0"/>
        </a:xfrm>
      </p:grpSpPr>
      <p:sp useBgFill="1">
        <p:nvSpPr>
          <p:cNvPr id="1033" name="Rectangle 1032">
            <a:extLst>
              <a:ext uri="{FF2B5EF4-FFF2-40B4-BE49-F238E27FC236}">
                <a16:creationId xmlns:a16="http://schemas.microsoft.com/office/drawing/2014/main" id="{870A1295-61BC-4214-AA3E-D396673024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el 1">
            <a:extLst>
              <a:ext uri="{FF2B5EF4-FFF2-40B4-BE49-F238E27FC236}">
                <a16:creationId xmlns:a16="http://schemas.microsoft.com/office/drawing/2014/main" id="{911CEAFD-88D5-ECA0-A820-6F73F8CE8C2F}"/>
              </a:ext>
            </a:extLst>
          </p:cNvPr>
          <p:cNvSpPr>
            <a:spLocks noGrp="1"/>
          </p:cNvSpPr>
          <p:nvPr>
            <p:ph type="title"/>
          </p:nvPr>
        </p:nvSpPr>
        <p:spPr>
          <a:xfrm>
            <a:off x="804672" y="5116529"/>
            <a:ext cx="10592174" cy="1000655"/>
          </a:xfrm>
        </p:spPr>
        <p:txBody>
          <a:bodyPr vert="horz" lIns="91440" tIns="45720" rIns="91440" bIns="45720" rtlCol="0" anchor="t">
            <a:normAutofit/>
          </a:bodyPr>
          <a:lstStyle/>
          <a:p>
            <a:r>
              <a:rPr lang="en-US" sz="3600" b="1" dirty="0">
                <a:solidFill>
                  <a:schemeClr val="tx2"/>
                </a:solidFill>
              </a:rPr>
              <a:t>Het </a:t>
            </a:r>
            <a:r>
              <a:rPr lang="en-US" sz="3600" b="1" dirty="0" err="1">
                <a:solidFill>
                  <a:schemeClr val="tx2"/>
                </a:solidFill>
              </a:rPr>
              <a:t>wensenboekje</a:t>
            </a:r>
            <a:endParaRPr lang="en-US" sz="3600" b="1" dirty="0">
              <a:solidFill>
                <a:schemeClr val="tx2"/>
              </a:solidFill>
            </a:endParaRPr>
          </a:p>
        </p:txBody>
      </p:sp>
      <p:pic>
        <p:nvPicPr>
          <p:cNvPr id="1028" name="Picture 4" descr="Wensenboekje - NPZ Twente">
            <a:extLst>
              <a:ext uri="{FF2B5EF4-FFF2-40B4-BE49-F238E27FC236}">
                <a16:creationId xmlns:a16="http://schemas.microsoft.com/office/drawing/2014/main" id="{3342FF68-1A37-283E-BE62-22357245E10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l="6600" r="6345"/>
          <a:stretch>
            <a:fillRect/>
          </a:stretch>
        </p:blipFill>
        <p:spPr bwMode="auto">
          <a:xfrm>
            <a:off x="-1" y="10"/>
            <a:ext cx="12192001" cy="4201449"/>
          </a:xfrm>
          <a:prstGeom prst="rect">
            <a:avLst/>
          </a:prstGeom>
          <a:noFill/>
          <a:extLst>
            <a:ext uri="{909E8E84-426E-40DD-AFC4-6F175D3DCCD1}">
              <a14:hiddenFill xmlns:a14="http://schemas.microsoft.com/office/drawing/2010/main">
                <a:solidFill>
                  <a:srgbClr val="FFFFFF"/>
                </a:solidFill>
              </a14:hiddenFill>
            </a:ext>
          </a:extLst>
        </p:spPr>
      </p:pic>
      <p:grpSp>
        <p:nvGrpSpPr>
          <p:cNvPr id="1035" name="Group 1034">
            <a:extLst>
              <a:ext uri="{FF2B5EF4-FFF2-40B4-BE49-F238E27FC236}">
                <a16:creationId xmlns:a16="http://schemas.microsoft.com/office/drawing/2014/main" id="{0B139475-2B26-4CA9-9413-DE741E49F7BB}"/>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 y="2941813"/>
            <a:ext cx="12188952" cy="1828800"/>
            <a:chOff x="-305" y="3144820"/>
            <a:chExt cx="9182100" cy="1551136"/>
          </a:xfrm>
        </p:grpSpPr>
        <p:sp useBgFill="1">
          <p:nvSpPr>
            <p:cNvPr id="1036" name="Freeform: Shape 1035">
              <a:extLst>
                <a:ext uri="{FF2B5EF4-FFF2-40B4-BE49-F238E27FC236}">
                  <a16:creationId xmlns:a16="http://schemas.microsoft.com/office/drawing/2014/main" id="{16C6BF63-6277-4C39-BE5D-3C341662CE4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3676854"/>
              <a:ext cx="9182100" cy="1019102"/>
            </a:xfrm>
            <a:custGeom>
              <a:avLst/>
              <a:gdLst>
                <a:gd name="connsiteX0" fmla="*/ 0 w 9182100"/>
                <a:gd name="connsiteY0" fmla="*/ 1019102 h 1019102"/>
                <a:gd name="connsiteX1" fmla="*/ 9182100 w 9182100"/>
                <a:gd name="connsiteY1" fmla="*/ 1019102 h 1019102"/>
                <a:gd name="connsiteX2" fmla="*/ 9182100 w 9182100"/>
                <a:gd name="connsiteY2" fmla="*/ 273009 h 1019102"/>
                <a:gd name="connsiteX3" fmla="*/ 9065895 w 9182100"/>
                <a:gd name="connsiteY3" fmla="*/ 278343 h 1019102"/>
                <a:gd name="connsiteX4" fmla="*/ 8261890 w 9182100"/>
                <a:gd name="connsiteY4" fmla="*/ 257769 h 1019102"/>
                <a:gd name="connsiteX5" fmla="*/ 8038624 w 9182100"/>
                <a:gd name="connsiteY5" fmla="*/ 235956 h 1019102"/>
                <a:gd name="connsiteX6" fmla="*/ 7862221 w 9182100"/>
                <a:gd name="connsiteY6" fmla="*/ 213097 h 1019102"/>
                <a:gd name="connsiteX7" fmla="*/ 6238780 w 9182100"/>
                <a:gd name="connsiteY7" fmla="*/ 126419 h 1019102"/>
                <a:gd name="connsiteX8" fmla="*/ 5828729 w 9182100"/>
                <a:gd name="connsiteY8" fmla="*/ 142421 h 1019102"/>
                <a:gd name="connsiteX9" fmla="*/ 5227606 w 9182100"/>
                <a:gd name="connsiteY9" fmla="*/ 219764 h 1019102"/>
                <a:gd name="connsiteX10" fmla="*/ 4394359 w 9182100"/>
                <a:gd name="connsiteY10" fmla="*/ 190713 h 1019102"/>
                <a:gd name="connsiteX11" fmla="*/ 3789236 w 9182100"/>
                <a:gd name="connsiteY11" fmla="*/ 107655 h 1019102"/>
                <a:gd name="connsiteX12" fmla="*/ 3391567 w 9182100"/>
                <a:gd name="connsiteY12" fmla="*/ 30502 h 1019102"/>
                <a:gd name="connsiteX13" fmla="*/ 2180177 w 9182100"/>
                <a:gd name="connsiteY13" fmla="*/ 67745 h 1019102"/>
                <a:gd name="connsiteX14" fmla="*/ 1543336 w 9182100"/>
                <a:gd name="connsiteY14" fmla="*/ 209953 h 1019102"/>
                <a:gd name="connsiteX15" fmla="*/ 1276731 w 9182100"/>
                <a:gd name="connsiteY15" fmla="*/ 286439 h 1019102"/>
                <a:gd name="connsiteX16" fmla="*/ 441293 w 9182100"/>
                <a:gd name="connsiteY16" fmla="*/ 292345 h 1019102"/>
                <a:gd name="connsiteX17" fmla="*/ 0 w 9182100"/>
                <a:gd name="connsiteY17" fmla="*/ 135563 h 1019102"/>
                <a:gd name="connsiteX18" fmla="*/ 0 w 9182100"/>
                <a:gd name="connsiteY18" fmla="*/ 1019102 h 10191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9182100" h="1019102">
                  <a:moveTo>
                    <a:pt x="0" y="1019102"/>
                  </a:moveTo>
                  <a:lnTo>
                    <a:pt x="9182100" y="1019102"/>
                  </a:lnTo>
                  <a:lnTo>
                    <a:pt x="9182100" y="273009"/>
                  </a:lnTo>
                  <a:cubicBezTo>
                    <a:pt x="9143429" y="275485"/>
                    <a:pt x="9104662" y="277200"/>
                    <a:pt x="9065895" y="278343"/>
                  </a:cubicBezTo>
                  <a:cubicBezTo>
                    <a:pt x="8798243" y="285201"/>
                    <a:pt x="8529066" y="277009"/>
                    <a:pt x="8261890" y="257769"/>
                  </a:cubicBezTo>
                  <a:cubicBezTo>
                    <a:pt x="8187024" y="251863"/>
                    <a:pt x="8112443" y="245386"/>
                    <a:pt x="8038624" y="235956"/>
                  </a:cubicBezTo>
                  <a:cubicBezTo>
                    <a:pt x="7980140" y="228051"/>
                    <a:pt x="7920228" y="219002"/>
                    <a:pt x="7862221" y="213097"/>
                  </a:cubicBezTo>
                  <a:cubicBezTo>
                    <a:pt x="7322439" y="159280"/>
                    <a:pt x="6780943" y="130991"/>
                    <a:pt x="6238780" y="126419"/>
                  </a:cubicBezTo>
                  <a:cubicBezTo>
                    <a:pt x="6102477" y="126324"/>
                    <a:pt x="5964745" y="128800"/>
                    <a:pt x="5828729" y="142421"/>
                  </a:cubicBezTo>
                  <a:cubicBezTo>
                    <a:pt x="5624703" y="162328"/>
                    <a:pt x="5429441" y="202048"/>
                    <a:pt x="5227606" y="219764"/>
                  </a:cubicBezTo>
                  <a:cubicBezTo>
                    <a:pt x="4950238" y="245767"/>
                    <a:pt x="4670393" y="228527"/>
                    <a:pt x="4394359" y="190713"/>
                  </a:cubicBezTo>
                  <a:cubicBezTo>
                    <a:pt x="4193381" y="163090"/>
                    <a:pt x="3988880" y="147755"/>
                    <a:pt x="3789236" y="107655"/>
                  </a:cubicBezTo>
                  <a:cubicBezTo>
                    <a:pt x="3660743" y="85271"/>
                    <a:pt x="3520249" y="51648"/>
                    <a:pt x="3391567" y="30502"/>
                  </a:cubicBezTo>
                  <a:cubicBezTo>
                    <a:pt x="2990469" y="-28553"/>
                    <a:pt x="2579370" y="5928"/>
                    <a:pt x="2180177" y="67745"/>
                  </a:cubicBezTo>
                  <a:cubicBezTo>
                    <a:pt x="1965198" y="103273"/>
                    <a:pt x="1751648" y="146136"/>
                    <a:pt x="1543336" y="209953"/>
                  </a:cubicBezTo>
                  <a:cubicBezTo>
                    <a:pt x="1456087" y="238528"/>
                    <a:pt x="1365885" y="264627"/>
                    <a:pt x="1276731" y="286439"/>
                  </a:cubicBezTo>
                  <a:cubicBezTo>
                    <a:pt x="1001173" y="335398"/>
                    <a:pt x="716471" y="346923"/>
                    <a:pt x="441293" y="292345"/>
                  </a:cubicBezTo>
                  <a:cubicBezTo>
                    <a:pt x="285655" y="263198"/>
                    <a:pt x="143923" y="198237"/>
                    <a:pt x="0" y="135563"/>
                  </a:cubicBezTo>
                  <a:lnTo>
                    <a:pt x="0" y="1019102"/>
                  </a:lnTo>
                  <a:close/>
                </a:path>
              </a:pathLst>
            </a:custGeom>
            <a:ln w="9525" cap="flat">
              <a:noFill/>
              <a:prstDash val="solid"/>
              <a:miter/>
            </a:ln>
          </p:spPr>
          <p:txBody>
            <a:bodyPr rtlCol="0" anchor="ctr"/>
            <a:lstStyle/>
            <a:p>
              <a:endParaRPr lang="en-US" dirty="0"/>
            </a:p>
          </p:txBody>
        </p:sp>
        <p:sp>
          <p:nvSpPr>
            <p:cNvPr id="1037" name="Freeform: Shape 1036">
              <a:extLst>
                <a:ext uri="{FF2B5EF4-FFF2-40B4-BE49-F238E27FC236}">
                  <a16:creationId xmlns:a16="http://schemas.microsoft.com/office/drawing/2014/main" id="{6EA3BAD9-C130-4A9C-9086-20D132A6CF2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3144820"/>
              <a:ext cx="9182100" cy="932744"/>
            </a:xfrm>
            <a:custGeom>
              <a:avLst/>
              <a:gdLst>
                <a:gd name="connsiteX0" fmla="*/ 9182100 w 9182100"/>
                <a:gd name="connsiteY0" fmla="*/ 396420 h 932744"/>
                <a:gd name="connsiteX1" fmla="*/ 9103805 w 9182100"/>
                <a:gd name="connsiteY1" fmla="*/ 392229 h 932744"/>
                <a:gd name="connsiteX2" fmla="*/ 8712422 w 9182100"/>
                <a:gd name="connsiteY2" fmla="*/ 359749 h 932744"/>
                <a:gd name="connsiteX3" fmla="*/ 8322755 w 9182100"/>
                <a:gd name="connsiteY3" fmla="*/ 313362 h 932744"/>
                <a:gd name="connsiteX4" fmla="*/ 8134826 w 9182100"/>
                <a:gd name="connsiteY4" fmla="*/ 283930 h 932744"/>
                <a:gd name="connsiteX5" fmla="*/ 8090916 w 9182100"/>
                <a:gd name="connsiteY5" fmla="*/ 275643 h 932744"/>
                <a:gd name="connsiteX6" fmla="*/ 8069485 w 9182100"/>
                <a:gd name="connsiteY6" fmla="*/ 271262 h 932744"/>
                <a:gd name="connsiteX7" fmla="*/ 8041862 w 9182100"/>
                <a:gd name="connsiteY7" fmla="*/ 266595 h 932744"/>
                <a:gd name="connsiteX8" fmla="*/ 7986903 w 9182100"/>
                <a:gd name="connsiteY8" fmla="*/ 257546 h 932744"/>
                <a:gd name="connsiteX9" fmla="*/ 7934230 w 9182100"/>
                <a:gd name="connsiteY9" fmla="*/ 249640 h 932744"/>
                <a:gd name="connsiteX10" fmla="*/ 7727537 w 9182100"/>
                <a:gd name="connsiteY10" fmla="*/ 221922 h 932744"/>
                <a:gd name="connsiteX11" fmla="*/ 7625239 w 9182100"/>
                <a:gd name="connsiteY11" fmla="*/ 209730 h 932744"/>
                <a:gd name="connsiteX12" fmla="*/ 7523227 w 9182100"/>
                <a:gd name="connsiteY12" fmla="*/ 198110 h 932744"/>
                <a:gd name="connsiteX13" fmla="*/ 7115651 w 9182100"/>
                <a:gd name="connsiteY13" fmla="*/ 158010 h 932744"/>
                <a:gd name="connsiteX14" fmla="*/ 6706839 w 9182100"/>
                <a:gd name="connsiteY14" fmla="*/ 126958 h 932744"/>
                <a:gd name="connsiteX15" fmla="*/ 6604064 w 9182100"/>
                <a:gd name="connsiteY15" fmla="*/ 120862 h 932744"/>
                <a:gd name="connsiteX16" fmla="*/ 6501003 w 9182100"/>
                <a:gd name="connsiteY16" fmla="*/ 115338 h 932744"/>
                <a:gd name="connsiteX17" fmla="*/ 6397467 w 9182100"/>
                <a:gd name="connsiteY17" fmla="*/ 110385 h 932744"/>
                <a:gd name="connsiteX18" fmla="*/ 6293168 w 9182100"/>
                <a:gd name="connsiteY18" fmla="*/ 106860 h 932744"/>
                <a:gd name="connsiteX19" fmla="*/ 6079712 w 9182100"/>
                <a:gd name="connsiteY19" fmla="*/ 103908 h 932744"/>
                <a:gd name="connsiteX20" fmla="*/ 6024563 w 9182100"/>
                <a:gd name="connsiteY20" fmla="*/ 104479 h 932744"/>
                <a:gd name="connsiteX21" fmla="*/ 5968080 w 9182100"/>
                <a:gd name="connsiteY21" fmla="*/ 106479 h 932744"/>
                <a:gd name="connsiteX22" fmla="*/ 5855875 w 9182100"/>
                <a:gd name="connsiteY22" fmla="*/ 113242 h 932744"/>
                <a:gd name="connsiteX23" fmla="*/ 5439251 w 9182100"/>
                <a:gd name="connsiteY23" fmla="*/ 160105 h 932744"/>
                <a:gd name="connsiteX24" fmla="*/ 5075396 w 9182100"/>
                <a:gd name="connsiteY24" fmla="*/ 186585 h 932744"/>
                <a:gd name="connsiteX25" fmla="*/ 4712780 w 9182100"/>
                <a:gd name="connsiteY25" fmla="*/ 171249 h 932744"/>
                <a:gd name="connsiteX26" fmla="*/ 4666679 w 9182100"/>
                <a:gd name="connsiteY26" fmla="*/ 166773 h 932744"/>
                <a:gd name="connsiteX27" fmla="*/ 4620292 w 9182100"/>
                <a:gd name="connsiteY27" fmla="*/ 161629 h 932744"/>
                <a:gd name="connsiteX28" fmla="*/ 4573810 w 9182100"/>
                <a:gd name="connsiteY28" fmla="*/ 156009 h 932744"/>
                <a:gd name="connsiteX29" fmla="*/ 4550569 w 9182100"/>
                <a:gd name="connsiteY29" fmla="*/ 153057 h 932744"/>
                <a:gd name="connsiteX30" fmla="*/ 4538948 w 9182100"/>
                <a:gd name="connsiteY30" fmla="*/ 151628 h 932744"/>
                <a:gd name="connsiteX31" fmla="*/ 4526566 w 9182100"/>
                <a:gd name="connsiteY31" fmla="*/ 149913 h 932744"/>
                <a:gd name="connsiteX32" fmla="*/ 4327779 w 9182100"/>
                <a:gd name="connsiteY32" fmla="*/ 122862 h 932744"/>
                <a:gd name="connsiteX33" fmla="*/ 3929729 w 9182100"/>
                <a:gd name="connsiteY33" fmla="*/ 68189 h 932744"/>
                <a:gd name="connsiteX34" fmla="*/ 3729133 w 9182100"/>
                <a:gd name="connsiteY34" fmla="*/ 41900 h 932744"/>
                <a:gd name="connsiteX35" fmla="*/ 3628930 w 9182100"/>
                <a:gd name="connsiteY35" fmla="*/ 28946 h 932744"/>
                <a:gd name="connsiteX36" fmla="*/ 3573399 w 9182100"/>
                <a:gd name="connsiteY36" fmla="*/ 22278 h 932744"/>
                <a:gd name="connsiteX37" fmla="*/ 3516916 w 9182100"/>
                <a:gd name="connsiteY37" fmla="*/ 16468 h 932744"/>
                <a:gd name="connsiteX38" fmla="*/ 3074670 w 9182100"/>
                <a:gd name="connsiteY38" fmla="*/ 752 h 932744"/>
                <a:gd name="connsiteX39" fmla="*/ 2858738 w 9182100"/>
                <a:gd name="connsiteY39" fmla="*/ 8753 h 932744"/>
                <a:gd name="connsiteX40" fmla="*/ 2645474 w 9182100"/>
                <a:gd name="connsiteY40" fmla="*/ 25326 h 932744"/>
                <a:gd name="connsiteX41" fmla="*/ 1810798 w 9182100"/>
                <a:gd name="connsiteY41" fmla="*/ 158010 h 932744"/>
                <a:gd name="connsiteX42" fmla="*/ 1602772 w 9182100"/>
                <a:gd name="connsiteY42" fmla="*/ 208111 h 932744"/>
                <a:gd name="connsiteX43" fmla="*/ 1548860 w 9182100"/>
                <a:gd name="connsiteY43" fmla="*/ 222780 h 932744"/>
                <a:gd name="connsiteX44" fmla="*/ 1501331 w 9182100"/>
                <a:gd name="connsiteY44" fmla="*/ 236115 h 932744"/>
                <a:gd name="connsiteX45" fmla="*/ 1411224 w 9182100"/>
                <a:gd name="connsiteY45" fmla="*/ 260880 h 932744"/>
                <a:gd name="connsiteX46" fmla="*/ 1050893 w 9182100"/>
                <a:gd name="connsiteY46" fmla="*/ 338032 h 932744"/>
                <a:gd name="connsiteX47" fmla="*/ 871252 w 9182100"/>
                <a:gd name="connsiteY47" fmla="*/ 360511 h 932744"/>
                <a:gd name="connsiteX48" fmla="*/ 781812 w 9182100"/>
                <a:gd name="connsiteY48" fmla="*/ 366512 h 932744"/>
                <a:gd name="connsiteX49" fmla="*/ 692563 w 9182100"/>
                <a:gd name="connsiteY49" fmla="*/ 369655 h 932744"/>
                <a:gd name="connsiteX50" fmla="*/ 515017 w 9182100"/>
                <a:gd name="connsiteY50" fmla="*/ 363940 h 932744"/>
                <a:gd name="connsiteX51" fmla="*/ 337661 w 9182100"/>
                <a:gd name="connsiteY51" fmla="*/ 341937 h 932744"/>
                <a:gd name="connsiteX52" fmla="*/ 156972 w 9182100"/>
                <a:gd name="connsiteY52" fmla="*/ 303456 h 932744"/>
                <a:gd name="connsiteX53" fmla="*/ 0 w 9182100"/>
                <a:gd name="connsiteY53" fmla="*/ 261642 h 932744"/>
                <a:gd name="connsiteX54" fmla="*/ 0 w 9182100"/>
                <a:gd name="connsiteY54" fmla="*/ 713412 h 932744"/>
                <a:gd name="connsiteX55" fmla="*/ 9144 w 9182100"/>
                <a:gd name="connsiteY55" fmla="*/ 717699 h 932744"/>
                <a:gd name="connsiteX56" fmla="*/ 213360 w 9182100"/>
                <a:gd name="connsiteY56" fmla="*/ 801042 h 932744"/>
                <a:gd name="connsiteX57" fmla="*/ 653510 w 9182100"/>
                <a:gd name="connsiteY57" fmla="*/ 908199 h 932744"/>
                <a:gd name="connsiteX58" fmla="*/ 1101947 w 9182100"/>
                <a:gd name="connsiteY58" fmla="*/ 930773 h 932744"/>
                <a:gd name="connsiteX59" fmla="*/ 1540002 w 9182100"/>
                <a:gd name="connsiteY59" fmla="*/ 889434 h 932744"/>
                <a:gd name="connsiteX60" fmla="*/ 1647158 w 9182100"/>
                <a:gd name="connsiteY60" fmla="*/ 871242 h 932744"/>
                <a:gd name="connsiteX61" fmla="*/ 1698117 w 9182100"/>
                <a:gd name="connsiteY61" fmla="*/ 862193 h 932744"/>
                <a:gd name="connsiteX62" fmla="*/ 1742789 w 9182100"/>
                <a:gd name="connsiteY62" fmla="*/ 854668 h 932744"/>
                <a:gd name="connsiteX63" fmla="*/ 1931003 w 9182100"/>
                <a:gd name="connsiteY63" fmla="*/ 826950 h 932744"/>
                <a:gd name="connsiteX64" fmla="*/ 2314861 w 9182100"/>
                <a:gd name="connsiteY64" fmla="*/ 783897 h 932744"/>
                <a:gd name="connsiteX65" fmla="*/ 2506885 w 9182100"/>
                <a:gd name="connsiteY65" fmla="*/ 768086 h 932744"/>
                <a:gd name="connsiteX66" fmla="*/ 2602611 w 9182100"/>
                <a:gd name="connsiteY66" fmla="*/ 762085 h 932744"/>
                <a:gd name="connsiteX67" fmla="*/ 2698052 w 9182100"/>
                <a:gd name="connsiteY67" fmla="*/ 756846 h 932744"/>
                <a:gd name="connsiteX68" fmla="*/ 2887980 w 9182100"/>
                <a:gd name="connsiteY68" fmla="*/ 750846 h 932744"/>
                <a:gd name="connsiteX69" fmla="*/ 3075813 w 9182100"/>
                <a:gd name="connsiteY69" fmla="*/ 750179 h 932744"/>
                <a:gd name="connsiteX70" fmla="*/ 3168587 w 9182100"/>
                <a:gd name="connsiteY70" fmla="*/ 752751 h 932744"/>
                <a:gd name="connsiteX71" fmla="*/ 3260408 w 9182100"/>
                <a:gd name="connsiteY71" fmla="*/ 756656 h 932744"/>
                <a:gd name="connsiteX72" fmla="*/ 3440049 w 9182100"/>
                <a:gd name="connsiteY72" fmla="*/ 771610 h 932744"/>
                <a:gd name="connsiteX73" fmla="*/ 3483864 w 9182100"/>
                <a:gd name="connsiteY73" fmla="*/ 776849 h 932744"/>
                <a:gd name="connsiteX74" fmla="*/ 3528536 w 9182100"/>
                <a:gd name="connsiteY74" fmla="*/ 782469 h 932744"/>
                <a:gd name="connsiteX75" fmla="*/ 3628549 w 9182100"/>
                <a:gd name="connsiteY75" fmla="*/ 796089 h 932744"/>
                <a:gd name="connsiteX76" fmla="*/ 3828574 w 9182100"/>
                <a:gd name="connsiteY76" fmla="*/ 823140 h 932744"/>
                <a:gd name="connsiteX77" fmla="*/ 4231196 w 9182100"/>
                <a:gd name="connsiteY77" fmla="*/ 874099 h 932744"/>
                <a:gd name="connsiteX78" fmla="*/ 4433126 w 9182100"/>
                <a:gd name="connsiteY78" fmla="*/ 897435 h 932744"/>
                <a:gd name="connsiteX79" fmla="*/ 4485990 w 9182100"/>
                <a:gd name="connsiteY79" fmla="*/ 903246 h 932744"/>
                <a:gd name="connsiteX80" fmla="*/ 4539806 w 9182100"/>
                <a:gd name="connsiteY80" fmla="*/ 908961 h 932744"/>
                <a:gd name="connsiteX81" fmla="*/ 4593908 w 9182100"/>
                <a:gd name="connsiteY81" fmla="*/ 914199 h 932744"/>
                <a:gd name="connsiteX82" fmla="*/ 4648296 w 9182100"/>
                <a:gd name="connsiteY82" fmla="*/ 918771 h 932744"/>
                <a:gd name="connsiteX83" fmla="*/ 5092446 w 9182100"/>
                <a:gd name="connsiteY83" fmla="*/ 931154 h 932744"/>
                <a:gd name="connsiteX84" fmla="*/ 5533168 w 9182100"/>
                <a:gd name="connsiteY84" fmla="*/ 891816 h 932744"/>
                <a:gd name="connsiteX85" fmla="*/ 5918169 w 9182100"/>
                <a:gd name="connsiteY85" fmla="*/ 840666 h 932744"/>
                <a:gd name="connsiteX86" fmla="*/ 6007323 w 9182100"/>
                <a:gd name="connsiteY86" fmla="*/ 833237 h 932744"/>
                <a:gd name="connsiteX87" fmla="*/ 6051709 w 9182100"/>
                <a:gd name="connsiteY87" fmla="*/ 830570 h 932744"/>
                <a:gd name="connsiteX88" fmla="*/ 6097429 w 9182100"/>
                <a:gd name="connsiteY88" fmla="*/ 828379 h 932744"/>
                <a:gd name="connsiteX89" fmla="*/ 6287834 w 9182100"/>
                <a:gd name="connsiteY89" fmla="*/ 822569 h 932744"/>
                <a:gd name="connsiteX90" fmla="*/ 6681597 w 9182100"/>
                <a:gd name="connsiteY90" fmla="*/ 821235 h 932744"/>
                <a:gd name="connsiteX91" fmla="*/ 7079647 w 9182100"/>
                <a:gd name="connsiteY91" fmla="*/ 826569 h 932744"/>
                <a:gd name="connsiteX92" fmla="*/ 7478173 w 9182100"/>
                <a:gd name="connsiteY92" fmla="*/ 836094 h 932744"/>
                <a:gd name="connsiteX93" fmla="*/ 7871937 w 9182100"/>
                <a:gd name="connsiteY93" fmla="*/ 851430 h 932744"/>
                <a:gd name="connsiteX94" fmla="*/ 7919657 w 9182100"/>
                <a:gd name="connsiteY94" fmla="*/ 854097 h 932744"/>
                <a:gd name="connsiteX95" fmla="*/ 7964901 w 9182100"/>
                <a:gd name="connsiteY95" fmla="*/ 857240 h 932744"/>
                <a:gd name="connsiteX96" fmla="*/ 8015955 w 9182100"/>
                <a:gd name="connsiteY96" fmla="*/ 861050 h 932744"/>
                <a:gd name="connsiteX97" fmla="*/ 8072247 w 9182100"/>
                <a:gd name="connsiteY97" fmla="*/ 864384 h 932744"/>
                <a:gd name="connsiteX98" fmla="*/ 8286750 w 9182100"/>
                <a:gd name="connsiteY98" fmla="*/ 868384 h 932744"/>
                <a:gd name="connsiteX99" fmla="*/ 8704040 w 9182100"/>
                <a:gd name="connsiteY99" fmla="*/ 853716 h 932744"/>
                <a:gd name="connsiteX100" fmla="*/ 9120188 w 9182100"/>
                <a:gd name="connsiteY100" fmla="*/ 814092 h 932744"/>
                <a:gd name="connsiteX101" fmla="*/ 9181909 w 9182100"/>
                <a:gd name="connsiteY101" fmla="*/ 805519 h 932744"/>
                <a:gd name="connsiteX102" fmla="*/ 9181909 w 9182100"/>
                <a:gd name="connsiteY102" fmla="*/ 396420 h 9327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Lst>
              <a:rect l="l" t="t" r="r" b="b"/>
              <a:pathLst>
                <a:path w="9182100" h="932744">
                  <a:moveTo>
                    <a:pt x="9182100" y="396420"/>
                  </a:moveTo>
                  <a:cubicBezTo>
                    <a:pt x="9156097" y="395182"/>
                    <a:pt x="9129999" y="393753"/>
                    <a:pt x="9103805" y="392229"/>
                  </a:cubicBezTo>
                  <a:cubicBezTo>
                    <a:pt x="8974169" y="384419"/>
                    <a:pt x="8843105" y="372989"/>
                    <a:pt x="8712422" y="359749"/>
                  </a:cubicBezTo>
                  <a:cubicBezTo>
                    <a:pt x="8581739" y="346319"/>
                    <a:pt x="8451056" y="331269"/>
                    <a:pt x="8322755" y="313362"/>
                  </a:cubicBezTo>
                  <a:cubicBezTo>
                    <a:pt x="8258747" y="304695"/>
                    <a:pt x="8195120" y="294979"/>
                    <a:pt x="8134826" y="283930"/>
                  </a:cubicBezTo>
                  <a:cubicBezTo>
                    <a:pt x="8119872" y="281168"/>
                    <a:pt x="8105013" y="278501"/>
                    <a:pt x="8090916" y="275643"/>
                  </a:cubicBezTo>
                  <a:lnTo>
                    <a:pt x="8069485" y="271262"/>
                  </a:lnTo>
                  <a:lnTo>
                    <a:pt x="8041862" y="266595"/>
                  </a:lnTo>
                  <a:cubicBezTo>
                    <a:pt x="8023574" y="263547"/>
                    <a:pt x="8004524" y="260213"/>
                    <a:pt x="7986903" y="257546"/>
                  </a:cubicBezTo>
                  <a:lnTo>
                    <a:pt x="7934230" y="249640"/>
                  </a:lnTo>
                  <a:cubicBezTo>
                    <a:pt x="7864221" y="239258"/>
                    <a:pt x="7795832" y="230209"/>
                    <a:pt x="7727537" y="221922"/>
                  </a:cubicBezTo>
                  <a:lnTo>
                    <a:pt x="7625239" y="209730"/>
                  </a:lnTo>
                  <a:lnTo>
                    <a:pt x="7523227" y="198110"/>
                  </a:lnTo>
                  <a:cubicBezTo>
                    <a:pt x="7387209" y="183060"/>
                    <a:pt x="7251573" y="170392"/>
                    <a:pt x="7115651" y="158010"/>
                  </a:cubicBezTo>
                  <a:cubicBezTo>
                    <a:pt x="6979730" y="146580"/>
                    <a:pt x="6843522" y="135721"/>
                    <a:pt x="6706839" y="126958"/>
                  </a:cubicBezTo>
                  <a:lnTo>
                    <a:pt x="6604064" y="120862"/>
                  </a:lnTo>
                  <a:cubicBezTo>
                    <a:pt x="6569869" y="118767"/>
                    <a:pt x="6535484" y="116862"/>
                    <a:pt x="6501003" y="115338"/>
                  </a:cubicBezTo>
                  <a:lnTo>
                    <a:pt x="6397467" y="110385"/>
                  </a:lnTo>
                  <a:lnTo>
                    <a:pt x="6293168" y="106860"/>
                  </a:lnTo>
                  <a:cubicBezTo>
                    <a:pt x="6222969" y="105146"/>
                    <a:pt x="6152769" y="103527"/>
                    <a:pt x="6079712" y="103908"/>
                  </a:cubicBezTo>
                  <a:cubicBezTo>
                    <a:pt x="6061710" y="103908"/>
                    <a:pt x="6043708" y="103812"/>
                    <a:pt x="6024563" y="104479"/>
                  </a:cubicBezTo>
                  <a:cubicBezTo>
                    <a:pt x="6005703" y="104955"/>
                    <a:pt x="5986844" y="105527"/>
                    <a:pt x="5968080" y="106479"/>
                  </a:cubicBezTo>
                  <a:cubicBezTo>
                    <a:pt x="5930456" y="108003"/>
                    <a:pt x="5893023" y="110385"/>
                    <a:pt x="5855875" y="113242"/>
                  </a:cubicBezTo>
                  <a:cubicBezTo>
                    <a:pt x="5706904" y="124577"/>
                    <a:pt x="5565934" y="145151"/>
                    <a:pt x="5439251" y="160105"/>
                  </a:cubicBezTo>
                  <a:cubicBezTo>
                    <a:pt x="5311902" y="175536"/>
                    <a:pt x="5194745" y="184680"/>
                    <a:pt x="5075396" y="186585"/>
                  </a:cubicBezTo>
                  <a:cubicBezTo>
                    <a:pt x="4956429" y="188490"/>
                    <a:pt x="4835748" y="182775"/>
                    <a:pt x="4712780" y="171249"/>
                  </a:cubicBezTo>
                  <a:lnTo>
                    <a:pt x="4666679" y="166773"/>
                  </a:lnTo>
                  <a:lnTo>
                    <a:pt x="4620292" y="161629"/>
                  </a:lnTo>
                  <a:cubicBezTo>
                    <a:pt x="4604862" y="160010"/>
                    <a:pt x="4589336" y="157914"/>
                    <a:pt x="4573810" y="156009"/>
                  </a:cubicBezTo>
                  <a:lnTo>
                    <a:pt x="4550569" y="153057"/>
                  </a:lnTo>
                  <a:lnTo>
                    <a:pt x="4538948" y="151628"/>
                  </a:lnTo>
                  <a:lnTo>
                    <a:pt x="4526566" y="149913"/>
                  </a:lnTo>
                  <a:lnTo>
                    <a:pt x="4327779" y="122862"/>
                  </a:lnTo>
                  <a:lnTo>
                    <a:pt x="3929729" y="68189"/>
                  </a:lnTo>
                  <a:lnTo>
                    <a:pt x="3729133" y="41900"/>
                  </a:lnTo>
                  <a:lnTo>
                    <a:pt x="3628930" y="28946"/>
                  </a:lnTo>
                  <a:lnTo>
                    <a:pt x="3573399" y="22278"/>
                  </a:lnTo>
                  <a:cubicBezTo>
                    <a:pt x="3554445" y="19992"/>
                    <a:pt x="3535585" y="17992"/>
                    <a:pt x="3516916" y="16468"/>
                  </a:cubicBezTo>
                  <a:cubicBezTo>
                    <a:pt x="3366611" y="2752"/>
                    <a:pt x="3219736" y="-2010"/>
                    <a:pt x="3074670" y="752"/>
                  </a:cubicBezTo>
                  <a:cubicBezTo>
                    <a:pt x="3002280" y="2181"/>
                    <a:pt x="2930176" y="4467"/>
                    <a:pt x="2858738" y="8753"/>
                  </a:cubicBezTo>
                  <a:cubicBezTo>
                    <a:pt x="2787206" y="13039"/>
                    <a:pt x="2716149" y="18754"/>
                    <a:pt x="2645474" y="25326"/>
                  </a:cubicBezTo>
                  <a:cubicBezTo>
                    <a:pt x="2362581" y="52473"/>
                    <a:pt x="2085975" y="97145"/>
                    <a:pt x="1810798" y="158010"/>
                  </a:cubicBezTo>
                  <a:cubicBezTo>
                    <a:pt x="1741837" y="173345"/>
                    <a:pt x="1673066" y="189442"/>
                    <a:pt x="1602772" y="208111"/>
                  </a:cubicBezTo>
                  <a:lnTo>
                    <a:pt x="1548860" y="222780"/>
                  </a:lnTo>
                  <a:lnTo>
                    <a:pt x="1501331" y="236115"/>
                  </a:lnTo>
                  <a:cubicBezTo>
                    <a:pt x="1471327" y="244497"/>
                    <a:pt x="1441228" y="253450"/>
                    <a:pt x="1411224" y="260880"/>
                  </a:cubicBezTo>
                  <a:cubicBezTo>
                    <a:pt x="1291209" y="293074"/>
                    <a:pt x="1170813" y="318982"/>
                    <a:pt x="1050893" y="338032"/>
                  </a:cubicBezTo>
                  <a:cubicBezTo>
                    <a:pt x="990790" y="347557"/>
                    <a:pt x="931069" y="354796"/>
                    <a:pt x="871252" y="360511"/>
                  </a:cubicBezTo>
                  <a:cubicBezTo>
                    <a:pt x="841438" y="362702"/>
                    <a:pt x="811530" y="365559"/>
                    <a:pt x="781812" y="366512"/>
                  </a:cubicBezTo>
                  <a:cubicBezTo>
                    <a:pt x="751904" y="368512"/>
                    <a:pt x="722376" y="368893"/>
                    <a:pt x="692563" y="369655"/>
                  </a:cubicBezTo>
                  <a:cubicBezTo>
                    <a:pt x="633222" y="370036"/>
                    <a:pt x="574167" y="368131"/>
                    <a:pt x="515017" y="363940"/>
                  </a:cubicBezTo>
                  <a:cubicBezTo>
                    <a:pt x="455867" y="359749"/>
                    <a:pt x="397097" y="351748"/>
                    <a:pt x="337661" y="341937"/>
                  </a:cubicBezTo>
                  <a:cubicBezTo>
                    <a:pt x="278225" y="331936"/>
                    <a:pt x="218599" y="318696"/>
                    <a:pt x="156972" y="303456"/>
                  </a:cubicBezTo>
                  <a:cubicBezTo>
                    <a:pt x="106680" y="290883"/>
                    <a:pt x="55150" y="276405"/>
                    <a:pt x="0" y="261642"/>
                  </a:cubicBezTo>
                  <a:lnTo>
                    <a:pt x="0" y="713412"/>
                  </a:lnTo>
                  <a:cubicBezTo>
                    <a:pt x="3048" y="714841"/>
                    <a:pt x="6096" y="716270"/>
                    <a:pt x="9144" y="717699"/>
                  </a:cubicBezTo>
                  <a:cubicBezTo>
                    <a:pt x="74295" y="747798"/>
                    <a:pt x="142875" y="775896"/>
                    <a:pt x="213360" y="801042"/>
                  </a:cubicBezTo>
                  <a:cubicBezTo>
                    <a:pt x="354521" y="851715"/>
                    <a:pt x="503873" y="887244"/>
                    <a:pt x="653510" y="908199"/>
                  </a:cubicBezTo>
                  <a:cubicBezTo>
                    <a:pt x="803338" y="928773"/>
                    <a:pt x="953929" y="935631"/>
                    <a:pt x="1101947" y="930773"/>
                  </a:cubicBezTo>
                  <a:cubicBezTo>
                    <a:pt x="1250252" y="926582"/>
                    <a:pt x="1396365" y="911437"/>
                    <a:pt x="1540002" y="889434"/>
                  </a:cubicBezTo>
                  <a:cubicBezTo>
                    <a:pt x="1576197" y="884386"/>
                    <a:pt x="1611535" y="877433"/>
                    <a:pt x="1647158" y="871242"/>
                  </a:cubicBezTo>
                  <a:lnTo>
                    <a:pt x="1698117" y="862193"/>
                  </a:lnTo>
                  <a:lnTo>
                    <a:pt x="1742789" y="854668"/>
                  </a:lnTo>
                  <a:cubicBezTo>
                    <a:pt x="1804035" y="845048"/>
                    <a:pt x="1867472" y="835428"/>
                    <a:pt x="1931003" y="826950"/>
                  </a:cubicBezTo>
                  <a:cubicBezTo>
                    <a:pt x="2058353" y="810282"/>
                    <a:pt x="2186750" y="795327"/>
                    <a:pt x="2314861" y="783897"/>
                  </a:cubicBezTo>
                  <a:cubicBezTo>
                    <a:pt x="2378964" y="778087"/>
                    <a:pt x="2442972" y="772467"/>
                    <a:pt x="2506885" y="768086"/>
                  </a:cubicBezTo>
                  <a:cubicBezTo>
                    <a:pt x="2538794" y="765990"/>
                    <a:pt x="2570798" y="763800"/>
                    <a:pt x="2602611" y="762085"/>
                  </a:cubicBezTo>
                  <a:cubicBezTo>
                    <a:pt x="2634520" y="760180"/>
                    <a:pt x="2666333" y="758370"/>
                    <a:pt x="2698052" y="756846"/>
                  </a:cubicBezTo>
                  <a:cubicBezTo>
                    <a:pt x="2761583" y="753894"/>
                    <a:pt x="2825020" y="751703"/>
                    <a:pt x="2887980" y="750846"/>
                  </a:cubicBezTo>
                  <a:cubicBezTo>
                    <a:pt x="2951036" y="749417"/>
                    <a:pt x="3013615" y="749322"/>
                    <a:pt x="3075813" y="750179"/>
                  </a:cubicBezTo>
                  <a:cubicBezTo>
                    <a:pt x="3106865" y="750846"/>
                    <a:pt x="3137916" y="751417"/>
                    <a:pt x="3168587" y="752751"/>
                  </a:cubicBezTo>
                  <a:cubicBezTo>
                    <a:pt x="3199448" y="753703"/>
                    <a:pt x="3229928" y="755227"/>
                    <a:pt x="3260408" y="756656"/>
                  </a:cubicBezTo>
                  <a:cubicBezTo>
                    <a:pt x="3320987" y="760466"/>
                    <a:pt x="3381470" y="764562"/>
                    <a:pt x="3440049" y="771610"/>
                  </a:cubicBezTo>
                  <a:cubicBezTo>
                    <a:pt x="3454908" y="773039"/>
                    <a:pt x="3469386" y="775039"/>
                    <a:pt x="3483864" y="776849"/>
                  </a:cubicBezTo>
                  <a:lnTo>
                    <a:pt x="3528536" y="782469"/>
                  </a:lnTo>
                  <a:lnTo>
                    <a:pt x="3628549" y="796089"/>
                  </a:lnTo>
                  <a:lnTo>
                    <a:pt x="3828574" y="823140"/>
                  </a:lnTo>
                  <a:cubicBezTo>
                    <a:pt x="3962019" y="840190"/>
                    <a:pt x="4095750" y="858573"/>
                    <a:pt x="4231196" y="874099"/>
                  </a:cubicBezTo>
                  <a:lnTo>
                    <a:pt x="4433126" y="897435"/>
                  </a:lnTo>
                  <a:lnTo>
                    <a:pt x="4485990" y="903246"/>
                  </a:lnTo>
                  <a:cubicBezTo>
                    <a:pt x="4503897" y="905151"/>
                    <a:pt x="4521708" y="907341"/>
                    <a:pt x="4539806" y="908961"/>
                  </a:cubicBezTo>
                  <a:lnTo>
                    <a:pt x="4593908" y="914199"/>
                  </a:lnTo>
                  <a:lnTo>
                    <a:pt x="4648296" y="918771"/>
                  </a:lnTo>
                  <a:cubicBezTo>
                    <a:pt x="4793456" y="930392"/>
                    <a:pt x="4942237" y="935631"/>
                    <a:pt x="5092446" y="931154"/>
                  </a:cubicBezTo>
                  <a:cubicBezTo>
                    <a:pt x="5242274" y="927249"/>
                    <a:pt x="5393627" y="911437"/>
                    <a:pt x="5533168" y="891816"/>
                  </a:cubicBezTo>
                  <a:cubicBezTo>
                    <a:pt x="5673471" y="872289"/>
                    <a:pt x="5798820" y="851906"/>
                    <a:pt x="5918169" y="840666"/>
                  </a:cubicBezTo>
                  <a:cubicBezTo>
                    <a:pt x="5948077" y="837809"/>
                    <a:pt x="5977795" y="835237"/>
                    <a:pt x="6007323" y="833237"/>
                  </a:cubicBezTo>
                  <a:cubicBezTo>
                    <a:pt x="6022086" y="832094"/>
                    <a:pt x="6036945" y="831332"/>
                    <a:pt x="6051709" y="830570"/>
                  </a:cubicBezTo>
                  <a:lnTo>
                    <a:pt x="6097429" y="828379"/>
                  </a:lnTo>
                  <a:cubicBezTo>
                    <a:pt x="6158960" y="825236"/>
                    <a:pt x="6223445" y="823807"/>
                    <a:pt x="6287834" y="822569"/>
                  </a:cubicBezTo>
                  <a:cubicBezTo>
                    <a:pt x="6417374" y="820664"/>
                    <a:pt x="6549485" y="820188"/>
                    <a:pt x="6681597" y="821235"/>
                  </a:cubicBezTo>
                  <a:cubicBezTo>
                    <a:pt x="6813899" y="822378"/>
                    <a:pt x="6946773" y="823617"/>
                    <a:pt x="7079647" y="826569"/>
                  </a:cubicBezTo>
                  <a:cubicBezTo>
                    <a:pt x="7212520" y="828951"/>
                    <a:pt x="7345585" y="831903"/>
                    <a:pt x="7478173" y="836094"/>
                  </a:cubicBezTo>
                  <a:cubicBezTo>
                    <a:pt x="7610475" y="839714"/>
                    <a:pt x="7743539" y="844953"/>
                    <a:pt x="7871937" y="851430"/>
                  </a:cubicBezTo>
                  <a:lnTo>
                    <a:pt x="7919657" y="854097"/>
                  </a:lnTo>
                  <a:cubicBezTo>
                    <a:pt x="7935564" y="854954"/>
                    <a:pt x="7949756" y="856192"/>
                    <a:pt x="7964901" y="857240"/>
                  </a:cubicBezTo>
                  <a:lnTo>
                    <a:pt x="8015955" y="861050"/>
                  </a:lnTo>
                  <a:cubicBezTo>
                    <a:pt x="8035195" y="862383"/>
                    <a:pt x="8053769" y="863622"/>
                    <a:pt x="8072247" y="864384"/>
                  </a:cubicBezTo>
                  <a:cubicBezTo>
                    <a:pt x="8145780" y="867527"/>
                    <a:pt x="8216456" y="868479"/>
                    <a:pt x="8286750" y="868384"/>
                  </a:cubicBezTo>
                  <a:cubicBezTo>
                    <a:pt x="8427148" y="867527"/>
                    <a:pt x="8565452" y="862574"/>
                    <a:pt x="8704040" y="853716"/>
                  </a:cubicBezTo>
                  <a:cubicBezTo>
                    <a:pt x="8842534" y="844762"/>
                    <a:pt x="8980741" y="832284"/>
                    <a:pt x="9120188" y="814092"/>
                  </a:cubicBezTo>
                  <a:cubicBezTo>
                    <a:pt x="9140761" y="811425"/>
                    <a:pt x="9161336" y="808567"/>
                    <a:pt x="9181909" y="805519"/>
                  </a:cubicBezTo>
                  <a:lnTo>
                    <a:pt x="9181909" y="396420"/>
                  </a:lnTo>
                  <a:close/>
                </a:path>
              </a:pathLst>
            </a:custGeom>
            <a:solidFill>
              <a:schemeClr val="bg1">
                <a:alpha val="30000"/>
              </a:schemeClr>
            </a:solidFill>
            <a:ln w="9525" cap="flat">
              <a:noFill/>
              <a:prstDash val="solid"/>
              <a:miter/>
            </a:ln>
          </p:spPr>
          <p:txBody>
            <a:bodyPr rtlCol="0" anchor="ctr"/>
            <a:lstStyle/>
            <a:p>
              <a:endParaRPr lang="en-US"/>
            </a:p>
          </p:txBody>
        </p:sp>
        <p:sp>
          <p:nvSpPr>
            <p:cNvPr id="1038" name="Freeform: Shape 1037">
              <a:extLst>
                <a:ext uri="{FF2B5EF4-FFF2-40B4-BE49-F238E27FC236}">
                  <a16:creationId xmlns:a16="http://schemas.microsoft.com/office/drawing/2014/main" id="{2587D38B-9E07-4A8B-B285-5FEBF6A60DC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3580789"/>
              <a:ext cx="9182100" cy="544245"/>
            </a:xfrm>
            <a:custGeom>
              <a:avLst/>
              <a:gdLst>
                <a:gd name="connsiteX0" fmla="*/ 9182100 w 9182100"/>
                <a:gd name="connsiteY0" fmla="*/ 154189 h 544245"/>
                <a:gd name="connsiteX1" fmla="*/ 9047702 w 9182100"/>
                <a:gd name="connsiteY1" fmla="*/ 162762 h 544245"/>
                <a:gd name="connsiteX2" fmla="*/ 8652224 w 9182100"/>
                <a:gd name="connsiteY2" fmla="*/ 178287 h 544245"/>
                <a:gd name="connsiteX3" fmla="*/ 8255603 w 9182100"/>
                <a:gd name="connsiteY3" fmla="*/ 161047 h 544245"/>
                <a:gd name="connsiteX4" fmla="*/ 8060722 w 9182100"/>
                <a:gd name="connsiteY4" fmla="*/ 140854 h 544245"/>
                <a:gd name="connsiteX5" fmla="*/ 8013478 w 9182100"/>
                <a:gd name="connsiteY5" fmla="*/ 134187 h 544245"/>
                <a:gd name="connsiteX6" fmla="*/ 7990428 w 9182100"/>
                <a:gd name="connsiteY6" fmla="*/ 130567 h 544245"/>
                <a:gd name="connsiteX7" fmla="*/ 7964139 w 9182100"/>
                <a:gd name="connsiteY7" fmla="*/ 126853 h 544245"/>
                <a:gd name="connsiteX8" fmla="*/ 7911656 w 9182100"/>
                <a:gd name="connsiteY8" fmla="*/ 119518 h 544245"/>
                <a:gd name="connsiteX9" fmla="*/ 7860220 w 9182100"/>
                <a:gd name="connsiteY9" fmla="*/ 113232 h 544245"/>
                <a:gd name="connsiteX10" fmla="*/ 7453884 w 9182100"/>
                <a:gd name="connsiteY10" fmla="*/ 70369 h 544245"/>
                <a:gd name="connsiteX11" fmla="*/ 7048976 w 9182100"/>
                <a:gd name="connsiteY11" fmla="*/ 36556 h 544245"/>
                <a:gd name="connsiteX12" fmla="*/ 6846285 w 9182100"/>
                <a:gd name="connsiteY12" fmla="*/ 22649 h 544245"/>
                <a:gd name="connsiteX13" fmla="*/ 6643212 w 9182100"/>
                <a:gd name="connsiteY13" fmla="*/ 11600 h 544245"/>
                <a:gd name="connsiteX14" fmla="*/ 6541485 w 9182100"/>
                <a:gd name="connsiteY14" fmla="*/ 7314 h 544245"/>
                <a:gd name="connsiteX15" fmla="*/ 6439567 w 9182100"/>
                <a:gd name="connsiteY15" fmla="*/ 3885 h 544245"/>
                <a:gd name="connsiteX16" fmla="*/ 6337459 w 9182100"/>
                <a:gd name="connsiteY16" fmla="*/ 1313 h 544245"/>
                <a:gd name="connsiteX17" fmla="*/ 6234970 w 9182100"/>
                <a:gd name="connsiteY17" fmla="*/ 75 h 544245"/>
                <a:gd name="connsiteX18" fmla="*/ 6027802 w 9182100"/>
                <a:gd name="connsiteY18" fmla="*/ 2265 h 544245"/>
                <a:gd name="connsiteX19" fmla="*/ 5921978 w 9182100"/>
                <a:gd name="connsiteY19" fmla="*/ 6552 h 544245"/>
                <a:gd name="connsiteX20" fmla="*/ 5815965 w 9182100"/>
                <a:gd name="connsiteY20" fmla="*/ 14362 h 544245"/>
                <a:gd name="connsiteX21" fmla="*/ 5408390 w 9182100"/>
                <a:gd name="connsiteY21" fmla="*/ 67036 h 544245"/>
                <a:gd name="connsiteX22" fmla="*/ 5023866 w 9182100"/>
                <a:gd name="connsiteY22" fmla="*/ 103992 h 544245"/>
                <a:gd name="connsiteX23" fmla="*/ 4831556 w 9182100"/>
                <a:gd name="connsiteY23" fmla="*/ 106374 h 544245"/>
                <a:gd name="connsiteX24" fmla="*/ 4637723 w 9182100"/>
                <a:gd name="connsiteY24" fmla="*/ 98754 h 544245"/>
                <a:gd name="connsiteX25" fmla="*/ 4442460 w 9182100"/>
                <a:gd name="connsiteY25" fmla="*/ 83038 h 544245"/>
                <a:gd name="connsiteX26" fmla="*/ 4341686 w 9182100"/>
                <a:gd name="connsiteY26" fmla="*/ 77227 h 544245"/>
                <a:gd name="connsiteX27" fmla="*/ 4241006 w 9182100"/>
                <a:gd name="connsiteY27" fmla="*/ 71989 h 544245"/>
                <a:gd name="connsiteX28" fmla="*/ 3836956 w 9182100"/>
                <a:gd name="connsiteY28" fmla="*/ 54177 h 544245"/>
                <a:gd name="connsiteX29" fmla="*/ 3634549 w 9182100"/>
                <a:gd name="connsiteY29" fmla="*/ 45414 h 544245"/>
                <a:gd name="connsiteX30" fmla="*/ 3533394 w 9182100"/>
                <a:gd name="connsiteY30" fmla="*/ 40461 h 544245"/>
                <a:gd name="connsiteX31" fmla="*/ 3481959 w 9182100"/>
                <a:gd name="connsiteY31" fmla="*/ 37889 h 544245"/>
                <a:gd name="connsiteX32" fmla="*/ 3430238 w 9182100"/>
                <a:gd name="connsiteY32" fmla="*/ 35889 h 544245"/>
                <a:gd name="connsiteX33" fmla="*/ 3020473 w 9182100"/>
                <a:gd name="connsiteY33" fmla="*/ 37603 h 544245"/>
                <a:gd name="connsiteX34" fmla="*/ 2614422 w 9182100"/>
                <a:gd name="connsiteY34" fmla="*/ 56844 h 544245"/>
                <a:gd name="connsiteX35" fmla="*/ 2208657 w 9182100"/>
                <a:gd name="connsiteY35" fmla="*/ 81609 h 544245"/>
                <a:gd name="connsiteX36" fmla="*/ 1800606 w 9182100"/>
                <a:gd name="connsiteY36" fmla="*/ 107612 h 544245"/>
                <a:gd name="connsiteX37" fmla="*/ 1594676 w 9182100"/>
                <a:gd name="connsiteY37" fmla="*/ 124948 h 544245"/>
                <a:gd name="connsiteX38" fmla="*/ 1491996 w 9182100"/>
                <a:gd name="connsiteY38" fmla="*/ 136568 h 544245"/>
                <a:gd name="connsiteX39" fmla="*/ 1442942 w 9182100"/>
                <a:gd name="connsiteY39" fmla="*/ 141902 h 544245"/>
                <a:gd name="connsiteX40" fmla="*/ 1418463 w 9182100"/>
                <a:gd name="connsiteY40" fmla="*/ 144664 h 544245"/>
                <a:gd name="connsiteX41" fmla="*/ 1393984 w 9182100"/>
                <a:gd name="connsiteY41" fmla="*/ 146855 h 544245"/>
                <a:gd name="connsiteX42" fmla="*/ 1006697 w 9182100"/>
                <a:gd name="connsiteY42" fmla="*/ 169810 h 544245"/>
                <a:gd name="connsiteX43" fmla="*/ 816864 w 9182100"/>
                <a:gd name="connsiteY43" fmla="*/ 170953 h 544245"/>
                <a:gd name="connsiteX44" fmla="*/ 769906 w 9182100"/>
                <a:gd name="connsiteY44" fmla="*/ 169715 h 544245"/>
                <a:gd name="connsiteX45" fmla="*/ 723043 w 9182100"/>
                <a:gd name="connsiteY45" fmla="*/ 168096 h 544245"/>
                <a:gd name="connsiteX46" fmla="*/ 676370 w 9182100"/>
                <a:gd name="connsiteY46" fmla="*/ 166286 h 544245"/>
                <a:gd name="connsiteX47" fmla="*/ 629888 w 9182100"/>
                <a:gd name="connsiteY47" fmla="*/ 163333 h 544245"/>
                <a:gd name="connsiteX48" fmla="*/ 445484 w 9182100"/>
                <a:gd name="connsiteY48" fmla="*/ 146093 h 544245"/>
                <a:gd name="connsiteX49" fmla="*/ 263366 w 9182100"/>
                <a:gd name="connsiteY49" fmla="*/ 115232 h 544245"/>
                <a:gd name="connsiteX50" fmla="*/ 81439 w 9182100"/>
                <a:gd name="connsiteY50" fmla="*/ 70369 h 544245"/>
                <a:gd name="connsiteX51" fmla="*/ 35338 w 9182100"/>
                <a:gd name="connsiteY51" fmla="*/ 57034 h 544245"/>
                <a:gd name="connsiteX52" fmla="*/ 0 w 9182100"/>
                <a:gd name="connsiteY52" fmla="*/ 46652 h 544245"/>
                <a:gd name="connsiteX53" fmla="*/ 0 w 9182100"/>
                <a:gd name="connsiteY53" fmla="*/ 426795 h 544245"/>
                <a:gd name="connsiteX54" fmla="*/ 178594 w 9182100"/>
                <a:gd name="connsiteY54" fmla="*/ 479658 h 544245"/>
                <a:gd name="connsiteX55" fmla="*/ 610457 w 9182100"/>
                <a:gd name="connsiteY55" fmla="*/ 542619 h 544245"/>
                <a:gd name="connsiteX56" fmla="*/ 826865 w 9182100"/>
                <a:gd name="connsiteY56" fmla="*/ 539666 h 544245"/>
                <a:gd name="connsiteX57" fmla="*/ 1039654 w 9182100"/>
                <a:gd name="connsiteY57" fmla="*/ 515187 h 544245"/>
                <a:gd name="connsiteX58" fmla="*/ 1449705 w 9182100"/>
                <a:gd name="connsiteY58" fmla="*/ 415270 h 544245"/>
                <a:gd name="connsiteX59" fmla="*/ 1548765 w 9182100"/>
                <a:gd name="connsiteY59" fmla="*/ 382123 h 544245"/>
                <a:gd name="connsiteX60" fmla="*/ 1642872 w 9182100"/>
                <a:gd name="connsiteY60" fmla="*/ 349261 h 544245"/>
                <a:gd name="connsiteX61" fmla="*/ 1832991 w 9182100"/>
                <a:gd name="connsiteY61" fmla="*/ 289158 h 544245"/>
                <a:gd name="connsiteX62" fmla="*/ 2222754 w 9182100"/>
                <a:gd name="connsiteY62" fmla="*/ 193623 h 544245"/>
                <a:gd name="connsiteX63" fmla="*/ 2620137 w 9182100"/>
                <a:gd name="connsiteY63" fmla="*/ 138378 h 544245"/>
                <a:gd name="connsiteX64" fmla="*/ 3020473 w 9182100"/>
                <a:gd name="connsiteY64" fmla="*/ 127234 h 544245"/>
                <a:gd name="connsiteX65" fmla="*/ 3219736 w 9182100"/>
                <a:gd name="connsiteY65" fmla="*/ 139807 h 544245"/>
                <a:gd name="connsiteX66" fmla="*/ 3318605 w 9182100"/>
                <a:gd name="connsiteY66" fmla="*/ 151713 h 544245"/>
                <a:gd name="connsiteX67" fmla="*/ 3367754 w 9182100"/>
                <a:gd name="connsiteY67" fmla="*/ 158666 h 544245"/>
                <a:gd name="connsiteX68" fmla="*/ 3416618 w 9182100"/>
                <a:gd name="connsiteY68" fmla="*/ 166858 h 544245"/>
                <a:gd name="connsiteX69" fmla="*/ 3465195 w 9182100"/>
                <a:gd name="connsiteY69" fmla="*/ 176097 h 544245"/>
                <a:gd name="connsiteX70" fmla="*/ 3513868 w 9182100"/>
                <a:gd name="connsiteY70" fmla="*/ 185908 h 544245"/>
                <a:gd name="connsiteX71" fmla="*/ 3612737 w 9182100"/>
                <a:gd name="connsiteY71" fmla="*/ 207625 h 544245"/>
                <a:gd name="connsiteX72" fmla="*/ 3810381 w 9182100"/>
                <a:gd name="connsiteY72" fmla="*/ 252106 h 544245"/>
                <a:gd name="connsiteX73" fmla="*/ 4206621 w 9182100"/>
                <a:gd name="connsiteY73" fmla="*/ 339736 h 544245"/>
                <a:gd name="connsiteX74" fmla="*/ 4306062 w 9182100"/>
                <a:gd name="connsiteY74" fmla="*/ 359834 h 544245"/>
                <a:gd name="connsiteX75" fmla="*/ 4405503 w 9182100"/>
                <a:gd name="connsiteY75" fmla="*/ 378979 h 544245"/>
                <a:gd name="connsiteX76" fmla="*/ 4611529 w 9182100"/>
                <a:gd name="connsiteY76" fmla="*/ 405745 h 544245"/>
                <a:gd name="connsiteX77" fmla="*/ 5031677 w 9182100"/>
                <a:gd name="connsiteY77" fmla="*/ 427462 h 544245"/>
                <a:gd name="connsiteX78" fmla="*/ 5243227 w 9182100"/>
                <a:gd name="connsiteY78" fmla="*/ 418699 h 544245"/>
                <a:gd name="connsiteX79" fmla="*/ 5451062 w 9182100"/>
                <a:gd name="connsiteY79" fmla="*/ 398029 h 544245"/>
                <a:gd name="connsiteX80" fmla="*/ 5844635 w 9182100"/>
                <a:gd name="connsiteY80" fmla="*/ 353071 h 544245"/>
                <a:gd name="connsiteX81" fmla="*/ 5939981 w 9182100"/>
                <a:gd name="connsiteY81" fmla="*/ 346975 h 544245"/>
                <a:gd name="connsiteX82" fmla="*/ 6035898 w 9182100"/>
                <a:gd name="connsiteY82" fmla="*/ 344118 h 544245"/>
                <a:gd name="connsiteX83" fmla="*/ 6232303 w 9182100"/>
                <a:gd name="connsiteY83" fmla="*/ 343642 h 544245"/>
                <a:gd name="connsiteX84" fmla="*/ 6630924 w 9182100"/>
                <a:gd name="connsiteY84" fmla="*/ 351071 h 544245"/>
                <a:gd name="connsiteX85" fmla="*/ 6831140 w 9182100"/>
                <a:gd name="connsiteY85" fmla="*/ 356596 h 544245"/>
                <a:gd name="connsiteX86" fmla="*/ 7031545 w 9182100"/>
                <a:gd name="connsiteY86" fmla="*/ 362501 h 544245"/>
                <a:gd name="connsiteX87" fmla="*/ 7432262 w 9182100"/>
                <a:gd name="connsiteY87" fmla="*/ 378408 h 544245"/>
                <a:gd name="connsiteX88" fmla="*/ 7830312 w 9182100"/>
                <a:gd name="connsiteY88" fmla="*/ 402506 h 544245"/>
                <a:gd name="connsiteX89" fmla="*/ 7879270 w 9182100"/>
                <a:gd name="connsiteY89" fmla="*/ 406792 h 544245"/>
                <a:gd name="connsiteX90" fmla="*/ 7926895 w 9182100"/>
                <a:gd name="connsiteY90" fmla="*/ 411745 h 544245"/>
                <a:gd name="connsiteX91" fmla="*/ 7977569 w 9182100"/>
                <a:gd name="connsiteY91" fmla="*/ 417175 h 544245"/>
                <a:gd name="connsiteX92" fmla="*/ 8030623 w 9182100"/>
                <a:gd name="connsiteY92" fmla="*/ 422127 h 544245"/>
                <a:gd name="connsiteX93" fmla="*/ 8237982 w 9182100"/>
                <a:gd name="connsiteY93" fmla="*/ 435177 h 544245"/>
                <a:gd name="connsiteX94" fmla="*/ 8647748 w 9182100"/>
                <a:gd name="connsiteY94" fmla="*/ 449464 h 544245"/>
                <a:gd name="connsiteX95" fmla="*/ 8852821 w 9182100"/>
                <a:gd name="connsiteY95" fmla="*/ 456132 h 544245"/>
                <a:gd name="connsiteX96" fmla="*/ 8955786 w 9182100"/>
                <a:gd name="connsiteY96" fmla="*/ 458132 h 544245"/>
                <a:gd name="connsiteX97" fmla="*/ 9059227 w 9182100"/>
                <a:gd name="connsiteY97" fmla="*/ 457751 h 544245"/>
                <a:gd name="connsiteX98" fmla="*/ 9182005 w 9182100"/>
                <a:gd name="connsiteY98" fmla="*/ 452512 h 544245"/>
                <a:gd name="connsiteX99" fmla="*/ 9182005 w 9182100"/>
                <a:gd name="connsiteY99" fmla="*/ 154189 h 5442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Lst>
              <a:rect l="l" t="t" r="r" b="b"/>
              <a:pathLst>
                <a:path w="9182100" h="544245">
                  <a:moveTo>
                    <a:pt x="9182100" y="154189"/>
                  </a:moveTo>
                  <a:cubicBezTo>
                    <a:pt x="9137618" y="157142"/>
                    <a:pt x="9092851" y="159904"/>
                    <a:pt x="9047702" y="162762"/>
                  </a:cubicBezTo>
                  <a:cubicBezTo>
                    <a:pt x="8917114" y="170668"/>
                    <a:pt x="8784717" y="178002"/>
                    <a:pt x="8652224" y="178287"/>
                  </a:cubicBezTo>
                  <a:cubicBezTo>
                    <a:pt x="8519732" y="178764"/>
                    <a:pt x="8387049" y="171239"/>
                    <a:pt x="8255603" y="161047"/>
                  </a:cubicBezTo>
                  <a:cubicBezTo>
                    <a:pt x="8189881" y="155904"/>
                    <a:pt x="8124539" y="149236"/>
                    <a:pt x="8060722" y="140854"/>
                  </a:cubicBezTo>
                  <a:cubicBezTo>
                    <a:pt x="8044815" y="138759"/>
                    <a:pt x="8029099" y="136473"/>
                    <a:pt x="8013478" y="134187"/>
                  </a:cubicBezTo>
                  <a:lnTo>
                    <a:pt x="7990428" y="130567"/>
                  </a:lnTo>
                  <a:lnTo>
                    <a:pt x="7964139" y="126853"/>
                  </a:lnTo>
                  <a:cubicBezTo>
                    <a:pt x="7946708" y="124376"/>
                    <a:pt x="7928896" y="121709"/>
                    <a:pt x="7911656" y="119518"/>
                  </a:cubicBezTo>
                  <a:lnTo>
                    <a:pt x="7860220" y="113232"/>
                  </a:lnTo>
                  <a:cubicBezTo>
                    <a:pt x="7723728" y="96277"/>
                    <a:pt x="7589044" y="83038"/>
                    <a:pt x="7453884" y="70369"/>
                  </a:cubicBezTo>
                  <a:cubicBezTo>
                    <a:pt x="7318915" y="57701"/>
                    <a:pt x="7184041" y="46366"/>
                    <a:pt x="7048976" y="36556"/>
                  </a:cubicBezTo>
                  <a:cubicBezTo>
                    <a:pt x="6981444" y="31793"/>
                    <a:pt x="6913912" y="26840"/>
                    <a:pt x="6846285" y="22649"/>
                  </a:cubicBezTo>
                  <a:cubicBezTo>
                    <a:pt x="6778657" y="18553"/>
                    <a:pt x="6710934" y="14934"/>
                    <a:pt x="6643212" y="11600"/>
                  </a:cubicBezTo>
                  <a:lnTo>
                    <a:pt x="6541485" y="7314"/>
                  </a:lnTo>
                  <a:cubicBezTo>
                    <a:pt x="6507576" y="5790"/>
                    <a:pt x="6473667" y="4647"/>
                    <a:pt x="6439567" y="3885"/>
                  </a:cubicBezTo>
                  <a:lnTo>
                    <a:pt x="6337459" y="1313"/>
                  </a:lnTo>
                  <a:lnTo>
                    <a:pt x="6234970" y="75"/>
                  </a:lnTo>
                  <a:cubicBezTo>
                    <a:pt x="6166295" y="-116"/>
                    <a:pt x="6097715" y="-116"/>
                    <a:pt x="6027802" y="2265"/>
                  </a:cubicBezTo>
                  <a:cubicBezTo>
                    <a:pt x="5993320" y="3123"/>
                    <a:pt x="5957412" y="4456"/>
                    <a:pt x="5921978" y="6552"/>
                  </a:cubicBezTo>
                  <a:cubicBezTo>
                    <a:pt x="5886546" y="8552"/>
                    <a:pt x="5851112" y="11124"/>
                    <a:pt x="5815965" y="14362"/>
                  </a:cubicBezTo>
                  <a:cubicBezTo>
                    <a:pt x="5674995" y="27126"/>
                    <a:pt x="5538597" y="48938"/>
                    <a:pt x="5408390" y="67036"/>
                  </a:cubicBezTo>
                  <a:cubicBezTo>
                    <a:pt x="5277993" y="85514"/>
                    <a:pt x="5151692" y="99039"/>
                    <a:pt x="5023866" y="103992"/>
                  </a:cubicBezTo>
                  <a:cubicBezTo>
                    <a:pt x="4960049" y="106660"/>
                    <a:pt x="4895946" y="107231"/>
                    <a:pt x="4831556" y="106374"/>
                  </a:cubicBezTo>
                  <a:cubicBezTo>
                    <a:pt x="4767167" y="105231"/>
                    <a:pt x="4702588" y="102468"/>
                    <a:pt x="4637723" y="98754"/>
                  </a:cubicBezTo>
                  <a:cubicBezTo>
                    <a:pt x="4572762" y="95230"/>
                    <a:pt x="4507992" y="88848"/>
                    <a:pt x="4442460" y="83038"/>
                  </a:cubicBezTo>
                  <a:cubicBezTo>
                    <a:pt x="4408837" y="80752"/>
                    <a:pt x="4375214" y="79228"/>
                    <a:pt x="4341686" y="77227"/>
                  </a:cubicBezTo>
                  <a:cubicBezTo>
                    <a:pt x="4308158" y="75227"/>
                    <a:pt x="4274534" y="73417"/>
                    <a:pt x="4241006" y="71989"/>
                  </a:cubicBezTo>
                  <a:cubicBezTo>
                    <a:pt x="4106895" y="65131"/>
                    <a:pt x="3971925" y="59797"/>
                    <a:pt x="3836956" y="54177"/>
                  </a:cubicBezTo>
                  <a:lnTo>
                    <a:pt x="3634549" y="45414"/>
                  </a:lnTo>
                  <a:lnTo>
                    <a:pt x="3533394" y="40461"/>
                  </a:lnTo>
                  <a:lnTo>
                    <a:pt x="3481959" y="37889"/>
                  </a:lnTo>
                  <a:cubicBezTo>
                    <a:pt x="3464719" y="37127"/>
                    <a:pt x="3447479" y="36079"/>
                    <a:pt x="3430238" y="35889"/>
                  </a:cubicBezTo>
                  <a:cubicBezTo>
                    <a:pt x="3292602" y="31126"/>
                    <a:pt x="3156299" y="33603"/>
                    <a:pt x="3020473" y="37603"/>
                  </a:cubicBezTo>
                  <a:cubicBezTo>
                    <a:pt x="2884741" y="41985"/>
                    <a:pt x="2749487" y="48843"/>
                    <a:pt x="2614422" y="56844"/>
                  </a:cubicBezTo>
                  <a:lnTo>
                    <a:pt x="2208657" y="81609"/>
                  </a:lnTo>
                  <a:cubicBezTo>
                    <a:pt x="2073116" y="89991"/>
                    <a:pt x="1937195" y="97515"/>
                    <a:pt x="1800606" y="107612"/>
                  </a:cubicBezTo>
                  <a:cubicBezTo>
                    <a:pt x="1732217" y="112184"/>
                    <a:pt x="1663827" y="117804"/>
                    <a:pt x="1594676" y="124948"/>
                  </a:cubicBezTo>
                  <a:lnTo>
                    <a:pt x="1491996" y="136568"/>
                  </a:lnTo>
                  <a:lnTo>
                    <a:pt x="1442942" y="141902"/>
                  </a:lnTo>
                  <a:lnTo>
                    <a:pt x="1418463" y="144664"/>
                  </a:lnTo>
                  <a:lnTo>
                    <a:pt x="1393984" y="146855"/>
                  </a:lnTo>
                  <a:cubicBezTo>
                    <a:pt x="1263491" y="159142"/>
                    <a:pt x="1134142" y="166667"/>
                    <a:pt x="1006697" y="169810"/>
                  </a:cubicBezTo>
                  <a:cubicBezTo>
                    <a:pt x="942975" y="172001"/>
                    <a:pt x="879729" y="171239"/>
                    <a:pt x="816864" y="170953"/>
                  </a:cubicBezTo>
                  <a:lnTo>
                    <a:pt x="769906" y="169715"/>
                  </a:lnTo>
                  <a:cubicBezTo>
                    <a:pt x="754285" y="169525"/>
                    <a:pt x="738569" y="169048"/>
                    <a:pt x="723043" y="168096"/>
                  </a:cubicBezTo>
                  <a:lnTo>
                    <a:pt x="676370" y="166286"/>
                  </a:lnTo>
                  <a:cubicBezTo>
                    <a:pt x="660845" y="165238"/>
                    <a:pt x="645414" y="164095"/>
                    <a:pt x="629888" y="163333"/>
                  </a:cubicBezTo>
                  <a:cubicBezTo>
                    <a:pt x="568071" y="159047"/>
                    <a:pt x="506540" y="154094"/>
                    <a:pt x="445484" y="146093"/>
                  </a:cubicBezTo>
                  <a:cubicBezTo>
                    <a:pt x="384524" y="137997"/>
                    <a:pt x="323850" y="128091"/>
                    <a:pt x="263366" y="115232"/>
                  </a:cubicBezTo>
                  <a:cubicBezTo>
                    <a:pt x="202787" y="102850"/>
                    <a:pt x="142589" y="87419"/>
                    <a:pt x="81439" y="70369"/>
                  </a:cubicBezTo>
                  <a:cubicBezTo>
                    <a:pt x="66199" y="66178"/>
                    <a:pt x="50864" y="61702"/>
                    <a:pt x="35338" y="57034"/>
                  </a:cubicBezTo>
                  <a:lnTo>
                    <a:pt x="0" y="46652"/>
                  </a:lnTo>
                  <a:lnTo>
                    <a:pt x="0" y="426795"/>
                  </a:lnTo>
                  <a:cubicBezTo>
                    <a:pt x="58198" y="446416"/>
                    <a:pt x="117920" y="464323"/>
                    <a:pt x="178594" y="479658"/>
                  </a:cubicBezTo>
                  <a:cubicBezTo>
                    <a:pt x="319850" y="514901"/>
                    <a:pt x="465582" y="537094"/>
                    <a:pt x="610457" y="542619"/>
                  </a:cubicBezTo>
                  <a:cubicBezTo>
                    <a:pt x="682943" y="545953"/>
                    <a:pt x="755142" y="543762"/>
                    <a:pt x="826865" y="539666"/>
                  </a:cubicBezTo>
                  <a:cubicBezTo>
                    <a:pt x="898398" y="534523"/>
                    <a:pt x="969645" y="526903"/>
                    <a:pt x="1039654" y="515187"/>
                  </a:cubicBezTo>
                  <a:cubicBezTo>
                    <a:pt x="1180052" y="492517"/>
                    <a:pt x="1316736" y="457751"/>
                    <a:pt x="1449705" y="415270"/>
                  </a:cubicBezTo>
                  <a:cubicBezTo>
                    <a:pt x="1483138" y="405364"/>
                    <a:pt x="1515809" y="393172"/>
                    <a:pt x="1548765" y="382123"/>
                  </a:cubicBezTo>
                  <a:lnTo>
                    <a:pt x="1642872" y="349261"/>
                  </a:lnTo>
                  <a:cubicBezTo>
                    <a:pt x="1705261" y="328211"/>
                    <a:pt x="1768983" y="308208"/>
                    <a:pt x="1832991" y="289158"/>
                  </a:cubicBezTo>
                  <a:cubicBezTo>
                    <a:pt x="1961198" y="251821"/>
                    <a:pt x="2091404" y="219435"/>
                    <a:pt x="2222754" y="193623"/>
                  </a:cubicBezTo>
                  <a:cubicBezTo>
                    <a:pt x="2354199" y="168382"/>
                    <a:pt x="2486882" y="149332"/>
                    <a:pt x="2620137" y="138378"/>
                  </a:cubicBezTo>
                  <a:cubicBezTo>
                    <a:pt x="2753392" y="127424"/>
                    <a:pt x="2887123" y="122947"/>
                    <a:pt x="3020473" y="127234"/>
                  </a:cubicBezTo>
                  <a:cubicBezTo>
                    <a:pt x="3087148" y="129043"/>
                    <a:pt x="3153632" y="133711"/>
                    <a:pt x="3219736" y="139807"/>
                  </a:cubicBezTo>
                  <a:cubicBezTo>
                    <a:pt x="3252788" y="143426"/>
                    <a:pt x="3285839" y="146760"/>
                    <a:pt x="3318605" y="151713"/>
                  </a:cubicBezTo>
                  <a:lnTo>
                    <a:pt x="3367754" y="158666"/>
                  </a:lnTo>
                  <a:cubicBezTo>
                    <a:pt x="3384042" y="161238"/>
                    <a:pt x="3400330" y="164000"/>
                    <a:pt x="3416618" y="166858"/>
                  </a:cubicBezTo>
                  <a:cubicBezTo>
                    <a:pt x="3432905" y="169525"/>
                    <a:pt x="3449003" y="172954"/>
                    <a:pt x="3465195" y="176097"/>
                  </a:cubicBezTo>
                  <a:cubicBezTo>
                    <a:pt x="3481483" y="179431"/>
                    <a:pt x="3497199" y="182288"/>
                    <a:pt x="3513868" y="185908"/>
                  </a:cubicBezTo>
                  <a:lnTo>
                    <a:pt x="3612737" y="207625"/>
                  </a:lnTo>
                  <a:lnTo>
                    <a:pt x="3810381" y="252106"/>
                  </a:lnTo>
                  <a:cubicBezTo>
                    <a:pt x="3942112" y="282015"/>
                    <a:pt x="4073843" y="312590"/>
                    <a:pt x="4206621" y="339736"/>
                  </a:cubicBezTo>
                  <a:cubicBezTo>
                    <a:pt x="4239768" y="346785"/>
                    <a:pt x="4272915" y="353452"/>
                    <a:pt x="4306062" y="359834"/>
                  </a:cubicBezTo>
                  <a:cubicBezTo>
                    <a:pt x="4339209" y="366216"/>
                    <a:pt x="4372356" y="372979"/>
                    <a:pt x="4405503" y="378979"/>
                  </a:cubicBezTo>
                  <a:cubicBezTo>
                    <a:pt x="4473416" y="389266"/>
                    <a:pt x="4542378" y="398410"/>
                    <a:pt x="4611529" y="405745"/>
                  </a:cubicBezTo>
                  <a:cubicBezTo>
                    <a:pt x="4749832" y="420794"/>
                    <a:pt x="4890326" y="428795"/>
                    <a:pt x="5031677" y="427462"/>
                  </a:cubicBezTo>
                  <a:cubicBezTo>
                    <a:pt x="5102352" y="426985"/>
                    <a:pt x="5173028" y="423747"/>
                    <a:pt x="5243227" y="418699"/>
                  </a:cubicBezTo>
                  <a:cubicBezTo>
                    <a:pt x="5313427" y="413650"/>
                    <a:pt x="5382959" y="406030"/>
                    <a:pt x="5451062" y="398029"/>
                  </a:cubicBezTo>
                  <a:cubicBezTo>
                    <a:pt x="5587651" y="381551"/>
                    <a:pt x="5717381" y="362501"/>
                    <a:pt x="5844635" y="353071"/>
                  </a:cubicBezTo>
                  <a:cubicBezTo>
                    <a:pt x="5876544" y="350690"/>
                    <a:pt x="5908262" y="348404"/>
                    <a:pt x="5939981" y="346975"/>
                  </a:cubicBezTo>
                  <a:cubicBezTo>
                    <a:pt x="5971794" y="345356"/>
                    <a:pt x="6003036" y="344308"/>
                    <a:pt x="6035898" y="344118"/>
                  </a:cubicBezTo>
                  <a:cubicBezTo>
                    <a:pt x="6100477" y="343070"/>
                    <a:pt x="6166390" y="343356"/>
                    <a:pt x="6232303" y="343642"/>
                  </a:cubicBezTo>
                  <a:cubicBezTo>
                    <a:pt x="6364415" y="344880"/>
                    <a:pt x="6497669" y="347833"/>
                    <a:pt x="6630924" y="351071"/>
                  </a:cubicBezTo>
                  <a:lnTo>
                    <a:pt x="6831140" y="356596"/>
                  </a:lnTo>
                  <a:lnTo>
                    <a:pt x="7031545" y="362501"/>
                  </a:lnTo>
                  <a:cubicBezTo>
                    <a:pt x="7165086" y="367454"/>
                    <a:pt x="7298818" y="371835"/>
                    <a:pt x="7432262" y="378408"/>
                  </a:cubicBezTo>
                  <a:cubicBezTo>
                    <a:pt x="7565518" y="384790"/>
                    <a:pt x="7699153" y="392124"/>
                    <a:pt x="7830312" y="402506"/>
                  </a:cubicBezTo>
                  <a:lnTo>
                    <a:pt x="7879270" y="406792"/>
                  </a:lnTo>
                  <a:lnTo>
                    <a:pt x="7926895" y="411745"/>
                  </a:lnTo>
                  <a:lnTo>
                    <a:pt x="7977569" y="417175"/>
                  </a:lnTo>
                  <a:cubicBezTo>
                    <a:pt x="7995380" y="418984"/>
                    <a:pt x="8013097" y="420699"/>
                    <a:pt x="8030623" y="422127"/>
                  </a:cubicBezTo>
                  <a:cubicBezTo>
                    <a:pt x="8100632" y="427843"/>
                    <a:pt x="8169402" y="431748"/>
                    <a:pt x="8237982" y="435177"/>
                  </a:cubicBezTo>
                  <a:cubicBezTo>
                    <a:pt x="8375047" y="442035"/>
                    <a:pt x="8511254" y="444511"/>
                    <a:pt x="8647748" y="449464"/>
                  </a:cubicBezTo>
                  <a:cubicBezTo>
                    <a:pt x="8715946" y="451750"/>
                    <a:pt x="8784336" y="454513"/>
                    <a:pt x="8852821" y="456132"/>
                  </a:cubicBezTo>
                  <a:cubicBezTo>
                    <a:pt x="8887111" y="456989"/>
                    <a:pt x="8921401" y="457751"/>
                    <a:pt x="8955786" y="458132"/>
                  </a:cubicBezTo>
                  <a:cubicBezTo>
                    <a:pt x="8990171" y="458323"/>
                    <a:pt x="9024651" y="458227"/>
                    <a:pt x="9059227" y="457751"/>
                  </a:cubicBezTo>
                  <a:cubicBezTo>
                    <a:pt x="9099995" y="456989"/>
                    <a:pt x="9140857" y="455275"/>
                    <a:pt x="9182005" y="452512"/>
                  </a:cubicBezTo>
                  <a:lnTo>
                    <a:pt x="9182005" y="154189"/>
                  </a:lnTo>
                  <a:close/>
                </a:path>
              </a:pathLst>
            </a:custGeom>
            <a:solidFill>
              <a:schemeClr val="bg1">
                <a:alpha val="30000"/>
              </a:schemeClr>
            </a:solidFill>
            <a:ln w="9525" cap="flat">
              <a:noFill/>
              <a:prstDash val="solid"/>
              <a:miter/>
            </a:ln>
          </p:spPr>
          <p:txBody>
            <a:bodyPr rtlCol="0" anchor="ctr"/>
            <a:lstStyle/>
            <a:p>
              <a:endParaRPr lang="en-US"/>
            </a:p>
          </p:txBody>
        </p:sp>
        <p:sp>
          <p:nvSpPr>
            <p:cNvPr id="1039" name="Freeform: Shape 1038">
              <a:extLst>
                <a:ext uri="{FF2B5EF4-FFF2-40B4-BE49-F238E27FC236}">
                  <a16:creationId xmlns:a16="http://schemas.microsoft.com/office/drawing/2014/main" id="{5EF4DD4B-217B-4346-A2B8-4327936399C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3324550"/>
              <a:ext cx="9182100" cy="765639"/>
            </a:xfrm>
            <a:custGeom>
              <a:avLst/>
              <a:gdLst>
                <a:gd name="connsiteX0" fmla="*/ 9182100 w 9182100"/>
                <a:gd name="connsiteY0" fmla="*/ 351088 h 765639"/>
                <a:gd name="connsiteX1" fmla="*/ 9178480 w 9182100"/>
                <a:gd name="connsiteY1" fmla="*/ 350993 h 765639"/>
                <a:gd name="connsiteX2" fmla="*/ 8783955 w 9182100"/>
                <a:gd name="connsiteY2" fmla="*/ 327561 h 765639"/>
                <a:gd name="connsiteX3" fmla="*/ 8390763 w 9182100"/>
                <a:gd name="connsiteY3" fmla="*/ 288795 h 765639"/>
                <a:gd name="connsiteX4" fmla="*/ 8199502 w 9182100"/>
                <a:gd name="connsiteY4" fmla="*/ 262601 h 765639"/>
                <a:gd name="connsiteX5" fmla="*/ 8153972 w 9182100"/>
                <a:gd name="connsiteY5" fmla="*/ 254886 h 765639"/>
                <a:gd name="connsiteX6" fmla="*/ 8131588 w 9182100"/>
                <a:gd name="connsiteY6" fmla="*/ 250790 h 765639"/>
                <a:gd name="connsiteX7" fmla="*/ 8104632 w 9182100"/>
                <a:gd name="connsiteY7" fmla="*/ 246504 h 765639"/>
                <a:gd name="connsiteX8" fmla="*/ 8050911 w 9182100"/>
                <a:gd name="connsiteY8" fmla="*/ 238217 h 765639"/>
                <a:gd name="connsiteX9" fmla="*/ 7998810 w 9182100"/>
                <a:gd name="connsiteY9" fmla="*/ 230978 h 765639"/>
                <a:gd name="connsiteX10" fmla="*/ 7589902 w 9182100"/>
                <a:gd name="connsiteY10" fmla="*/ 183925 h 765639"/>
                <a:gd name="connsiteX11" fmla="*/ 7183469 w 9182100"/>
                <a:gd name="connsiteY11" fmla="*/ 147634 h 765639"/>
                <a:gd name="connsiteX12" fmla="*/ 6775990 w 9182100"/>
                <a:gd name="connsiteY12" fmla="*/ 119821 h 765639"/>
                <a:gd name="connsiteX13" fmla="*/ 6364795 w 9182100"/>
                <a:gd name="connsiteY13" fmla="*/ 102391 h 765639"/>
                <a:gd name="connsiteX14" fmla="*/ 6154293 w 9182100"/>
                <a:gd name="connsiteY14" fmla="*/ 100581 h 765639"/>
                <a:gd name="connsiteX15" fmla="*/ 6100287 w 9182100"/>
                <a:gd name="connsiteY15" fmla="*/ 101343 h 765639"/>
                <a:gd name="connsiteX16" fmla="*/ 6045327 w 9182100"/>
                <a:gd name="connsiteY16" fmla="*/ 103438 h 765639"/>
                <a:gd name="connsiteX17" fmla="*/ 5935980 w 9182100"/>
                <a:gd name="connsiteY17" fmla="*/ 110296 h 765639"/>
                <a:gd name="connsiteX18" fmla="*/ 5523357 w 9182100"/>
                <a:gd name="connsiteY18" fmla="*/ 157635 h 765639"/>
                <a:gd name="connsiteX19" fmla="*/ 5149882 w 9182100"/>
                <a:gd name="connsiteY19" fmla="*/ 185639 h 765639"/>
                <a:gd name="connsiteX20" fmla="*/ 4777073 w 9182100"/>
                <a:gd name="connsiteY20" fmla="*/ 170685 h 765639"/>
                <a:gd name="connsiteX21" fmla="*/ 4729925 w 9182100"/>
                <a:gd name="connsiteY21" fmla="*/ 166208 h 765639"/>
                <a:gd name="connsiteX22" fmla="*/ 4682585 w 9182100"/>
                <a:gd name="connsiteY22" fmla="*/ 161064 h 765639"/>
                <a:gd name="connsiteX23" fmla="*/ 4635151 w 9182100"/>
                <a:gd name="connsiteY23" fmla="*/ 155445 h 765639"/>
                <a:gd name="connsiteX24" fmla="*/ 4611434 w 9182100"/>
                <a:gd name="connsiteY24" fmla="*/ 152492 h 765639"/>
                <a:gd name="connsiteX25" fmla="*/ 4587145 w 9182100"/>
                <a:gd name="connsiteY25" fmla="*/ 149349 h 765639"/>
                <a:gd name="connsiteX26" fmla="*/ 4387977 w 9182100"/>
                <a:gd name="connsiteY26" fmla="*/ 122774 h 765639"/>
                <a:gd name="connsiteX27" fmla="*/ 3989356 w 9182100"/>
                <a:gd name="connsiteY27" fmla="*/ 68577 h 765639"/>
                <a:gd name="connsiteX28" fmla="*/ 3789140 w 9182100"/>
                <a:gd name="connsiteY28" fmla="*/ 42192 h 765639"/>
                <a:gd name="connsiteX29" fmla="*/ 3689033 w 9182100"/>
                <a:gd name="connsiteY29" fmla="*/ 29143 h 765639"/>
                <a:gd name="connsiteX30" fmla="*/ 3634835 w 9182100"/>
                <a:gd name="connsiteY30" fmla="*/ 22571 h 765639"/>
                <a:gd name="connsiteX31" fmla="*/ 3579876 w 9182100"/>
                <a:gd name="connsiteY31" fmla="*/ 16856 h 765639"/>
                <a:gd name="connsiteX32" fmla="*/ 3147441 w 9182100"/>
                <a:gd name="connsiteY32" fmla="*/ 473 h 765639"/>
                <a:gd name="connsiteX33" fmla="*/ 2724722 w 9182100"/>
                <a:gd name="connsiteY33" fmla="*/ 22857 h 765639"/>
                <a:gd name="connsiteX34" fmla="*/ 1898428 w 9182100"/>
                <a:gd name="connsiteY34" fmla="*/ 147730 h 765639"/>
                <a:gd name="connsiteX35" fmla="*/ 1692878 w 9182100"/>
                <a:gd name="connsiteY35" fmla="*/ 195069 h 765639"/>
                <a:gd name="connsiteX36" fmla="*/ 1640205 w 9182100"/>
                <a:gd name="connsiteY36" fmla="*/ 208785 h 765639"/>
                <a:gd name="connsiteX37" fmla="*/ 1592294 w 9182100"/>
                <a:gd name="connsiteY37" fmla="*/ 221643 h 765639"/>
                <a:gd name="connsiteX38" fmla="*/ 1500092 w 9182100"/>
                <a:gd name="connsiteY38" fmla="*/ 245551 h 765639"/>
                <a:gd name="connsiteX39" fmla="*/ 1130046 w 9182100"/>
                <a:gd name="connsiteY39" fmla="*/ 318227 h 765639"/>
                <a:gd name="connsiteX40" fmla="*/ 944880 w 9182100"/>
                <a:gd name="connsiteY40" fmla="*/ 337658 h 765639"/>
                <a:gd name="connsiteX41" fmla="*/ 852583 w 9182100"/>
                <a:gd name="connsiteY41" fmla="*/ 341944 h 765639"/>
                <a:gd name="connsiteX42" fmla="*/ 760476 w 9182100"/>
                <a:gd name="connsiteY42" fmla="*/ 343087 h 765639"/>
                <a:gd name="connsiteX43" fmla="*/ 577215 w 9182100"/>
                <a:gd name="connsiteY43" fmla="*/ 332800 h 765639"/>
                <a:gd name="connsiteX44" fmla="*/ 394907 w 9182100"/>
                <a:gd name="connsiteY44" fmla="*/ 305463 h 765639"/>
                <a:gd name="connsiteX45" fmla="*/ 211265 w 9182100"/>
                <a:gd name="connsiteY45" fmla="*/ 261363 h 765639"/>
                <a:gd name="connsiteX46" fmla="*/ 17526 w 9182100"/>
                <a:gd name="connsiteY46" fmla="*/ 204880 h 765639"/>
                <a:gd name="connsiteX47" fmla="*/ 0 w 9182100"/>
                <a:gd name="connsiteY47" fmla="*/ 199927 h 765639"/>
                <a:gd name="connsiteX48" fmla="*/ 0 w 9182100"/>
                <a:gd name="connsiteY48" fmla="*/ 526920 h 765639"/>
                <a:gd name="connsiteX49" fmla="*/ 100298 w 9182100"/>
                <a:gd name="connsiteY49" fmla="*/ 571973 h 765639"/>
                <a:gd name="connsiteX50" fmla="*/ 301562 w 9182100"/>
                <a:gd name="connsiteY50" fmla="*/ 649697 h 765639"/>
                <a:gd name="connsiteX51" fmla="*/ 731044 w 9182100"/>
                <a:gd name="connsiteY51" fmla="*/ 746947 h 765639"/>
                <a:gd name="connsiteX52" fmla="*/ 1168241 w 9182100"/>
                <a:gd name="connsiteY52" fmla="*/ 762759 h 765639"/>
                <a:gd name="connsiteX53" fmla="*/ 1596581 w 9182100"/>
                <a:gd name="connsiteY53" fmla="*/ 716944 h 765639"/>
                <a:gd name="connsiteX54" fmla="*/ 1701641 w 9182100"/>
                <a:gd name="connsiteY54" fmla="*/ 697894 h 765639"/>
                <a:gd name="connsiteX55" fmla="*/ 1752124 w 9182100"/>
                <a:gd name="connsiteY55" fmla="*/ 688273 h 765639"/>
                <a:gd name="connsiteX56" fmla="*/ 1797939 w 9182100"/>
                <a:gd name="connsiteY56" fmla="*/ 679891 h 765639"/>
                <a:gd name="connsiteX57" fmla="*/ 1988630 w 9182100"/>
                <a:gd name="connsiteY57" fmla="*/ 649316 h 765639"/>
                <a:gd name="connsiteX58" fmla="*/ 2376297 w 9182100"/>
                <a:gd name="connsiteY58" fmla="*/ 601691 h 765639"/>
                <a:gd name="connsiteX59" fmla="*/ 2570416 w 9182100"/>
                <a:gd name="connsiteY59" fmla="*/ 584165 h 765639"/>
                <a:gd name="connsiteX60" fmla="*/ 2764155 w 9182100"/>
                <a:gd name="connsiteY60" fmla="*/ 571497 h 765639"/>
                <a:gd name="connsiteX61" fmla="*/ 2956941 w 9182100"/>
                <a:gd name="connsiteY61" fmla="*/ 564163 h 765639"/>
                <a:gd name="connsiteX62" fmla="*/ 3148298 w 9182100"/>
                <a:gd name="connsiteY62" fmla="*/ 562639 h 765639"/>
                <a:gd name="connsiteX63" fmla="*/ 3337274 w 9182100"/>
                <a:gd name="connsiteY63" fmla="*/ 568544 h 765639"/>
                <a:gd name="connsiteX64" fmla="*/ 3522345 w 9182100"/>
                <a:gd name="connsiteY64" fmla="*/ 583308 h 765639"/>
                <a:gd name="connsiteX65" fmla="*/ 3567779 w 9182100"/>
                <a:gd name="connsiteY65" fmla="*/ 588642 h 765639"/>
                <a:gd name="connsiteX66" fmla="*/ 3613785 w 9182100"/>
                <a:gd name="connsiteY66" fmla="*/ 594357 h 765639"/>
                <a:gd name="connsiteX67" fmla="*/ 3713798 w 9182100"/>
                <a:gd name="connsiteY67" fmla="*/ 607882 h 765639"/>
                <a:gd name="connsiteX68" fmla="*/ 3913823 w 9182100"/>
                <a:gd name="connsiteY68" fmla="*/ 634838 h 765639"/>
                <a:gd name="connsiteX69" fmla="*/ 4315873 w 9182100"/>
                <a:gd name="connsiteY69" fmla="*/ 686273 h 765639"/>
                <a:gd name="connsiteX70" fmla="*/ 4517422 w 9182100"/>
                <a:gd name="connsiteY70" fmla="*/ 710086 h 765639"/>
                <a:gd name="connsiteX71" fmla="*/ 4728972 w 9182100"/>
                <a:gd name="connsiteY71" fmla="*/ 731422 h 765639"/>
                <a:gd name="connsiteX72" fmla="*/ 5162931 w 9182100"/>
                <a:gd name="connsiteY72" fmla="*/ 744185 h 765639"/>
                <a:gd name="connsiteX73" fmla="*/ 5594033 w 9182100"/>
                <a:gd name="connsiteY73" fmla="*/ 706466 h 765639"/>
                <a:gd name="connsiteX74" fmla="*/ 5982939 w 9182100"/>
                <a:gd name="connsiteY74" fmla="*/ 655793 h 765639"/>
                <a:gd name="connsiteX75" fmla="*/ 6075045 w 9182100"/>
                <a:gd name="connsiteY75" fmla="*/ 648459 h 765639"/>
                <a:gd name="connsiteX76" fmla="*/ 6167819 w 9182100"/>
                <a:gd name="connsiteY76" fmla="*/ 643887 h 765639"/>
                <a:gd name="connsiteX77" fmla="*/ 6361081 w 9182100"/>
                <a:gd name="connsiteY77" fmla="*/ 639124 h 765639"/>
                <a:gd name="connsiteX78" fmla="*/ 6757321 w 9182100"/>
                <a:gd name="connsiteY78" fmla="*/ 640458 h 765639"/>
                <a:gd name="connsiteX79" fmla="*/ 7156704 w 9182100"/>
                <a:gd name="connsiteY79" fmla="*/ 649030 h 765639"/>
                <a:gd name="connsiteX80" fmla="*/ 7556373 w 9182100"/>
                <a:gd name="connsiteY80" fmla="*/ 662365 h 765639"/>
                <a:gd name="connsiteX81" fmla="*/ 7952328 w 9182100"/>
                <a:gd name="connsiteY81" fmla="*/ 682177 h 765639"/>
                <a:gd name="connsiteX82" fmla="*/ 8000714 w 9182100"/>
                <a:gd name="connsiteY82" fmla="*/ 685511 h 765639"/>
                <a:gd name="connsiteX83" fmla="*/ 8047196 w 9182100"/>
                <a:gd name="connsiteY83" fmla="*/ 689416 h 765639"/>
                <a:gd name="connsiteX84" fmla="*/ 8097965 w 9182100"/>
                <a:gd name="connsiteY84" fmla="*/ 693893 h 765639"/>
                <a:gd name="connsiteX85" fmla="*/ 8152733 w 9182100"/>
                <a:gd name="connsiteY85" fmla="*/ 697894 h 765639"/>
                <a:gd name="connsiteX86" fmla="*/ 8363903 w 9182100"/>
                <a:gd name="connsiteY86" fmla="*/ 705133 h 765639"/>
                <a:gd name="connsiteX87" fmla="*/ 8777764 w 9182100"/>
                <a:gd name="connsiteY87" fmla="*/ 698084 h 765639"/>
                <a:gd name="connsiteX88" fmla="*/ 9182005 w 9182100"/>
                <a:gd name="connsiteY88" fmla="*/ 668366 h 765639"/>
                <a:gd name="connsiteX89" fmla="*/ 9182005 w 9182100"/>
                <a:gd name="connsiteY89" fmla="*/ 351088 h 7656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Lst>
              <a:rect l="l" t="t" r="r" b="b"/>
              <a:pathLst>
                <a:path w="9182100" h="765639">
                  <a:moveTo>
                    <a:pt x="9182100" y="351088"/>
                  </a:moveTo>
                  <a:cubicBezTo>
                    <a:pt x="9180862" y="351088"/>
                    <a:pt x="9179719" y="350993"/>
                    <a:pt x="9178480" y="350993"/>
                  </a:cubicBezTo>
                  <a:cubicBezTo>
                    <a:pt x="9047607" y="346421"/>
                    <a:pt x="8915591" y="337944"/>
                    <a:pt x="8783955" y="327561"/>
                  </a:cubicBezTo>
                  <a:cubicBezTo>
                    <a:pt x="8652320" y="316894"/>
                    <a:pt x="8520589" y="304416"/>
                    <a:pt x="8390763" y="288795"/>
                  </a:cubicBezTo>
                  <a:cubicBezTo>
                    <a:pt x="8325898" y="281175"/>
                    <a:pt x="8261509" y="272602"/>
                    <a:pt x="8199502" y="262601"/>
                  </a:cubicBezTo>
                  <a:cubicBezTo>
                    <a:pt x="8184070" y="260029"/>
                    <a:pt x="8168831" y="257553"/>
                    <a:pt x="8153972" y="254886"/>
                  </a:cubicBezTo>
                  <a:lnTo>
                    <a:pt x="8131588" y="250790"/>
                  </a:lnTo>
                  <a:lnTo>
                    <a:pt x="8104632" y="246504"/>
                  </a:lnTo>
                  <a:cubicBezTo>
                    <a:pt x="8086725" y="243741"/>
                    <a:pt x="8068247" y="240598"/>
                    <a:pt x="8050911" y="238217"/>
                  </a:cubicBezTo>
                  <a:lnTo>
                    <a:pt x="7998810" y="230978"/>
                  </a:lnTo>
                  <a:cubicBezTo>
                    <a:pt x="7860697" y="212023"/>
                    <a:pt x="7725633" y="198021"/>
                    <a:pt x="7589902" y="183925"/>
                  </a:cubicBezTo>
                  <a:cubicBezTo>
                    <a:pt x="7454360" y="170304"/>
                    <a:pt x="7319010" y="158779"/>
                    <a:pt x="7183469" y="147634"/>
                  </a:cubicBezTo>
                  <a:cubicBezTo>
                    <a:pt x="7047929" y="137252"/>
                    <a:pt x="6912198" y="127632"/>
                    <a:pt x="6775990" y="119821"/>
                  </a:cubicBezTo>
                  <a:cubicBezTo>
                    <a:pt x="6639592" y="112582"/>
                    <a:pt x="6503194" y="105439"/>
                    <a:pt x="6364795" y="102391"/>
                  </a:cubicBezTo>
                  <a:cubicBezTo>
                    <a:pt x="6295263" y="101057"/>
                    <a:pt x="6225826" y="99819"/>
                    <a:pt x="6154293" y="100581"/>
                  </a:cubicBezTo>
                  <a:cubicBezTo>
                    <a:pt x="6136577" y="100581"/>
                    <a:pt x="6118860" y="100581"/>
                    <a:pt x="6100287" y="101343"/>
                  </a:cubicBezTo>
                  <a:cubicBezTo>
                    <a:pt x="6081903" y="101819"/>
                    <a:pt x="6063615" y="102486"/>
                    <a:pt x="6045327" y="103438"/>
                  </a:cubicBezTo>
                  <a:cubicBezTo>
                    <a:pt x="6008656" y="104962"/>
                    <a:pt x="5972175" y="107439"/>
                    <a:pt x="5935980" y="110296"/>
                  </a:cubicBezTo>
                  <a:cubicBezTo>
                    <a:pt x="5790724" y="121631"/>
                    <a:pt x="5651659" y="142110"/>
                    <a:pt x="5523357" y="157635"/>
                  </a:cubicBezTo>
                  <a:cubicBezTo>
                    <a:pt x="5394484" y="173542"/>
                    <a:pt x="5273040" y="183543"/>
                    <a:pt x="5149882" y="185639"/>
                  </a:cubicBezTo>
                  <a:cubicBezTo>
                    <a:pt x="5027010" y="187925"/>
                    <a:pt x="4902803" y="182210"/>
                    <a:pt x="4777073" y="170685"/>
                  </a:cubicBezTo>
                  <a:lnTo>
                    <a:pt x="4729925" y="166208"/>
                  </a:lnTo>
                  <a:lnTo>
                    <a:pt x="4682585" y="161064"/>
                  </a:lnTo>
                  <a:cubicBezTo>
                    <a:pt x="4666869" y="159445"/>
                    <a:pt x="4650963" y="157350"/>
                    <a:pt x="4635151" y="155445"/>
                  </a:cubicBezTo>
                  <a:lnTo>
                    <a:pt x="4611434" y="152492"/>
                  </a:lnTo>
                  <a:cubicBezTo>
                    <a:pt x="4603623" y="151539"/>
                    <a:pt x="4595622" y="150587"/>
                    <a:pt x="4587145" y="149349"/>
                  </a:cubicBezTo>
                  <a:lnTo>
                    <a:pt x="4387977" y="122774"/>
                  </a:lnTo>
                  <a:lnTo>
                    <a:pt x="3989356" y="68577"/>
                  </a:lnTo>
                  <a:lnTo>
                    <a:pt x="3789140" y="42192"/>
                  </a:lnTo>
                  <a:lnTo>
                    <a:pt x="3689033" y="29143"/>
                  </a:lnTo>
                  <a:lnTo>
                    <a:pt x="3634835" y="22571"/>
                  </a:lnTo>
                  <a:cubicBezTo>
                    <a:pt x="3616452" y="20285"/>
                    <a:pt x="3598069" y="18380"/>
                    <a:pt x="3579876" y="16856"/>
                  </a:cubicBezTo>
                  <a:cubicBezTo>
                    <a:pt x="3433667" y="3140"/>
                    <a:pt x="3289840" y="-1622"/>
                    <a:pt x="3147441" y="473"/>
                  </a:cubicBezTo>
                  <a:cubicBezTo>
                    <a:pt x="3005138" y="2283"/>
                    <a:pt x="2864263" y="10188"/>
                    <a:pt x="2724722" y="22857"/>
                  </a:cubicBezTo>
                  <a:cubicBezTo>
                    <a:pt x="2445353" y="48098"/>
                    <a:pt x="2171129" y="90198"/>
                    <a:pt x="1898428" y="147730"/>
                  </a:cubicBezTo>
                  <a:cubicBezTo>
                    <a:pt x="1830134" y="162208"/>
                    <a:pt x="1762030" y="177448"/>
                    <a:pt x="1692878" y="195069"/>
                  </a:cubicBezTo>
                  <a:lnTo>
                    <a:pt x="1640205" y="208785"/>
                  </a:lnTo>
                  <a:lnTo>
                    <a:pt x="1592294" y="221643"/>
                  </a:lnTo>
                  <a:cubicBezTo>
                    <a:pt x="1561624" y="229740"/>
                    <a:pt x="1530858" y="238503"/>
                    <a:pt x="1500092" y="245551"/>
                  </a:cubicBezTo>
                  <a:cubicBezTo>
                    <a:pt x="1377125" y="276412"/>
                    <a:pt x="1253490" y="300987"/>
                    <a:pt x="1130046" y="318227"/>
                  </a:cubicBezTo>
                  <a:cubicBezTo>
                    <a:pt x="1068229" y="326895"/>
                    <a:pt x="1006602" y="333086"/>
                    <a:pt x="944880" y="337658"/>
                  </a:cubicBezTo>
                  <a:cubicBezTo>
                    <a:pt x="914114" y="339277"/>
                    <a:pt x="883253" y="341563"/>
                    <a:pt x="852583" y="341944"/>
                  </a:cubicBezTo>
                  <a:cubicBezTo>
                    <a:pt x="821817" y="343278"/>
                    <a:pt x="791147" y="342992"/>
                    <a:pt x="760476" y="343087"/>
                  </a:cubicBezTo>
                  <a:cubicBezTo>
                    <a:pt x="699230" y="342135"/>
                    <a:pt x="638175" y="338706"/>
                    <a:pt x="577215" y="332800"/>
                  </a:cubicBezTo>
                  <a:cubicBezTo>
                    <a:pt x="516255" y="326895"/>
                    <a:pt x="455771" y="317179"/>
                    <a:pt x="394907" y="305463"/>
                  </a:cubicBezTo>
                  <a:cubicBezTo>
                    <a:pt x="334137" y="293557"/>
                    <a:pt x="273368" y="278412"/>
                    <a:pt x="211265" y="261363"/>
                  </a:cubicBezTo>
                  <a:cubicBezTo>
                    <a:pt x="149066" y="244123"/>
                    <a:pt x="85820" y="224310"/>
                    <a:pt x="17526" y="204880"/>
                  </a:cubicBezTo>
                  <a:cubicBezTo>
                    <a:pt x="11716" y="203165"/>
                    <a:pt x="5906" y="201546"/>
                    <a:pt x="0" y="199927"/>
                  </a:cubicBezTo>
                  <a:lnTo>
                    <a:pt x="0" y="526920"/>
                  </a:lnTo>
                  <a:cubicBezTo>
                    <a:pt x="32576" y="541874"/>
                    <a:pt x="66104" y="557114"/>
                    <a:pt x="100298" y="571973"/>
                  </a:cubicBezTo>
                  <a:cubicBezTo>
                    <a:pt x="164973" y="600167"/>
                    <a:pt x="232410" y="626456"/>
                    <a:pt x="301562" y="649697"/>
                  </a:cubicBezTo>
                  <a:cubicBezTo>
                    <a:pt x="439865" y="696655"/>
                    <a:pt x="585216" y="728754"/>
                    <a:pt x="731044" y="746947"/>
                  </a:cubicBezTo>
                  <a:cubicBezTo>
                    <a:pt x="876967" y="764664"/>
                    <a:pt x="1023652" y="769426"/>
                    <a:pt x="1168241" y="762759"/>
                  </a:cubicBezTo>
                  <a:cubicBezTo>
                    <a:pt x="1313021" y="756663"/>
                    <a:pt x="1455896" y="740185"/>
                    <a:pt x="1596581" y="716944"/>
                  </a:cubicBezTo>
                  <a:cubicBezTo>
                    <a:pt x="1632014" y="711610"/>
                    <a:pt x="1666685" y="704371"/>
                    <a:pt x="1701641" y="697894"/>
                  </a:cubicBezTo>
                  <a:lnTo>
                    <a:pt x="1752124" y="688273"/>
                  </a:lnTo>
                  <a:lnTo>
                    <a:pt x="1797939" y="679891"/>
                  </a:lnTo>
                  <a:cubicBezTo>
                    <a:pt x="1860328" y="669128"/>
                    <a:pt x="1924431" y="658746"/>
                    <a:pt x="1988630" y="649316"/>
                  </a:cubicBezTo>
                  <a:cubicBezTo>
                    <a:pt x="2117217" y="630838"/>
                    <a:pt x="2246852" y="614645"/>
                    <a:pt x="2376297" y="601691"/>
                  </a:cubicBezTo>
                  <a:cubicBezTo>
                    <a:pt x="2441067" y="595214"/>
                    <a:pt x="2505742" y="589118"/>
                    <a:pt x="2570416" y="584165"/>
                  </a:cubicBezTo>
                  <a:cubicBezTo>
                    <a:pt x="2635091" y="579402"/>
                    <a:pt x="2699671" y="574831"/>
                    <a:pt x="2764155" y="571497"/>
                  </a:cubicBezTo>
                  <a:cubicBezTo>
                    <a:pt x="2828639" y="568068"/>
                    <a:pt x="2892933" y="565401"/>
                    <a:pt x="2956941" y="564163"/>
                  </a:cubicBezTo>
                  <a:cubicBezTo>
                    <a:pt x="3021045" y="562353"/>
                    <a:pt x="3084766" y="561972"/>
                    <a:pt x="3148298" y="562639"/>
                  </a:cubicBezTo>
                  <a:cubicBezTo>
                    <a:pt x="3211735" y="563305"/>
                    <a:pt x="3274695" y="565591"/>
                    <a:pt x="3337274" y="568544"/>
                  </a:cubicBezTo>
                  <a:cubicBezTo>
                    <a:pt x="3399568" y="572259"/>
                    <a:pt x="3461671" y="576259"/>
                    <a:pt x="3522345" y="583308"/>
                  </a:cubicBezTo>
                  <a:cubicBezTo>
                    <a:pt x="3537680" y="584737"/>
                    <a:pt x="3552730" y="586737"/>
                    <a:pt x="3567779" y="588642"/>
                  </a:cubicBezTo>
                  <a:lnTo>
                    <a:pt x="3613785" y="594357"/>
                  </a:lnTo>
                  <a:lnTo>
                    <a:pt x="3713798" y="607882"/>
                  </a:lnTo>
                  <a:lnTo>
                    <a:pt x="3913823" y="634838"/>
                  </a:lnTo>
                  <a:cubicBezTo>
                    <a:pt x="4047268" y="652078"/>
                    <a:pt x="4180904" y="670366"/>
                    <a:pt x="4315873" y="686273"/>
                  </a:cubicBezTo>
                  <a:lnTo>
                    <a:pt x="4517422" y="710086"/>
                  </a:lnTo>
                  <a:cubicBezTo>
                    <a:pt x="4586573" y="717896"/>
                    <a:pt x="4657916" y="725992"/>
                    <a:pt x="4728972" y="731422"/>
                  </a:cubicBezTo>
                  <a:cubicBezTo>
                    <a:pt x="4871371" y="743042"/>
                    <a:pt x="5016627" y="748376"/>
                    <a:pt x="5162931" y="744185"/>
                  </a:cubicBezTo>
                  <a:cubicBezTo>
                    <a:pt x="5308949" y="740566"/>
                    <a:pt x="5456111" y="725611"/>
                    <a:pt x="5594033" y="706466"/>
                  </a:cubicBezTo>
                  <a:cubicBezTo>
                    <a:pt x="5732621" y="687511"/>
                    <a:pt x="5859876" y="667033"/>
                    <a:pt x="5982939" y="655793"/>
                  </a:cubicBezTo>
                  <a:cubicBezTo>
                    <a:pt x="6013799" y="652936"/>
                    <a:pt x="6044375" y="650364"/>
                    <a:pt x="6075045" y="648459"/>
                  </a:cubicBezTo>
                  <a:cubicBezTo>
                    <a:pt x="6105906" y="646363"/>
                    <a:pt x="6135529" y="645125"/>
                    <a:pt x="6167819" y="643887"/>
                  </a:cubicBezTo>
                  <a:cubicBezTo>
                    <a:pt x="6230779" y="641125"/>
                    <a:pt x="6295930" y="640077"/>
                    <a:pt x="6361081" y="639124"/>
                  </a:cubicBezTo>
                  <a:cubicBezTo>
                    <a:pt x="6491955" y="637981"/>
                    <a:pt x="6624638" y="638553"/>
                    <a:pt x="6757321" y="640458"/>
                  </a:cubicBezTo>
                  <a:cubicBezTo>
                    <a:pt x="6890195" y="642553"/>
                    <a:pt x="7023449" y="645030"/>
                    <a:pt x="7156704" y="649030"/>
                  </a:cubicBezTo>
                  <a:cubicBezTo>
                    <a:pt x="7289959" y="652650"/>
                    <a:pt x="7423404" y="656841"/>
                    <a:pt x="7556373" y="662365"/>
                  </a:cubicBezTo>
                  <a:cubicBezTo>
                    <a:pt x="7689152" y="667509"/>
                    <a:pt x="7822502" y="673986"/>
                    <a:pt x="7952328" y="682177"/>
                  </a:cubicBezTo>
                  <a:lnTo>
                    <a:pt x="8000714" y="685511"/>
                  </a:lnTo>
                  <a:cubicBezTo>
                    <a:pt x="8016811" y="686654"/>
                    <a:pt x="8031670" y="688178"/>
                    <a:pt x="8047196" y="689416"/>
                  </a:cubicBezTo>
                  <a:lnTo>
                    <a:pt x="8097965" y="693893"/>
                  </a:lnTo>
                  <a:cubicBezTo>
                    <a:pt x="8116539" y="695417"/>
                    <a:pt x="8134731" y="696846"/>
                    <a:pt x="8152733" y="697894"/>
                  </a:cubicBezTo>
                  <a:cubicBezTo>
                    <a:pt x="8224647" y="701989"/>
                    <a:pt x="8294465" y="704085"/>
                    <a:pt x="8363903" y="705133"/>
                  </a:cubicBezTo>
                  <a:cubicBezTo>
                    <a:pt x="8502777" y="706657"/>
                    <a:pt x="8640223" y="704180"/>
                    <a:pt x="8777764" y="698084"/>
                  </a:cubicBezTo>
                  <a:cubicBezTo>
                    <a:pt x="8912352" y="692083"/>
                    <a:pt x="9046845" y="682749"/>
                    <a:pt x="9182005" y="668366"/>
                  </a:cubicBezTo>
                  <a:lnTo>
                    <a:pt x="9182005" y="351088"/>
                  </a:lnTo>
                  <a:close/>
                </a:path>
              </a:pathLst>
            </a:custGeom>
            <a:solidFill>
              <a:schemeClr val="bg1">
                <a:alpha val="30000"/>
              </a:schemeClr>
            </a:solidFill>
            <a:ln w="9525" cap="flat">
              <a:noFill/>
              <a:prstDash val="solid"/>
              <a:miter/>
            </a:ln>
          </p:spPr>
          <p:txBody>
            <a:bodyPr rtlCol="0" anchor="ctr"/>
            <a:lstStyle/>
            <a:p>
              <a:endParaRPr lang="en-US"/>
            </a:p>
          </p:txBody>
        </p:sp>
      </p:grpSp>
    </p:spTree>
    <p:extLst>
      <p:ext uri="{BB962C8B-B14F-4D97-AF65-F5344CB8AC3E}">
        <p14:creationId xmlns:p14="http://schemas.microsoft.com/office/powerpoint/2010/main" val="412584743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1491B996-16AF-7E2A-3928-E79A388B8B98}"/>
            </a:ext>
          </a:extLst>
        </p:cNvPr>
        <p:cNvGrpSpPr/>
        <p:nvPr/>
      </p:nvGrpSpPr>
      <p:grpSpPr>
        <a:xfrm>
          <a:off x="0" y="0"/>
          <a:ext cx="0" cy="0"/>
          <a:chOff x="0" y="0"/>
          <a:chExt cx="0" cy="0"/>
        </a:xfrm>
      </p:grpSpPr>
      <p:sp useBgFill="1">
        <p:nvSpPr>
          <p:cNvPr id="35" name="Rectangle 34">
            <a:extLst>
              <a:ext uri="{FF2B5EF4-FFF2-40B4-BE49-F238E27FC236}">
                <a16:creationId xmlns:a16="http://schemas.microsoft.com/office/drawing/2014/main" id="{ECC07320-C2CA-4E29-8481-9D9E143C778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2" descr="Kwetsbare ouderen hebben een complexe zorgvraag | Volksgezondheid Toekomst  Verkenning">
            <a:extLst>
              <a:ext uri="{FF2B5EF4-FFF2-40B4-BE49-F238E27FC236}">
                <a16:creationId xmlns:a16="http://schemas.microsoft.com/office/drawing/2014/main" id="{F6B52F32-7D03-3117-BD6D-C8281E3C067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l="20688"/>
          <a:stretch>
            <a:fillRect/>
          </a:stretch>
        </p:blipFill>
        <p:spPr bwMode="auto">
          <a:xfrm>
            <a:off x="3107398" y="10"/>
            <a:ext cx="9669642" cy="6857990"/>
          </a:xfrm>
          <a:prstGeom prst="rect">
            <a:avLst/>
          </a:prstGeom>
          <a:noFill/>
          <a:extLst>
            <a:ext uri="{909E8E84-426E-40DD-AFC4-6F175D3DCCD1}">
              <a14:hiddenFill xmlns:a14="http://schemas.microsoft.com/office/drawing/2010/main">
                <a:solidFill>
                  <a:srgbClr val="FFFFFF"/>
                </a:solidFill>
              </a14:hiddenFill>
            </a:ext>
          </a:extLst>
        </p:spPr>
      </p:pic>
      <p:sp>
        <p:nvSpPr>
          <p:cNvPr id="37" name="Rectangle 36">
            <a:extLst>
              <a:ext uri="{FF2B5EF4-FFF2-40B4-BE49-F238E27FC236}">
                <a16:creationId xmlns:a16="http://schemas.microsoft.com/office/drawing/2014/main" id="{178FB36B-5BFE-42CA-BC60-1115E0D95EE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7066978" cy="6858000"/>
          </a:xfrm>
          <a:prstGeom prst="rect">
            <a:avLst/>
          </a:prstGeom>
          <a:gradFill>
            <a:gsLst>
              <a:gs pos="48000">
                <a:schemeClr val="bg1"/>
              </a:gs>
              <a:gs pos="35000">
                <a:schemeClr val="bg1">
                  <a:alpha val="77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Titel 3">
            <a:extLst>
              <a:ext uri="{FF2B5EF4-FFF2-40B4-BE49-F238E27FC236}">
                <a16:creationId xmlns:a16="http://schemas.microsoft.com/office/drawing/2014/main" id="{F97E58F9-207D-A904-370C-CBE2E2E284EC}"/>
              </a:ext>
            </a:extLst>
          </p:cNvPr>
          <p:cNvSpPr>
            <a:spLocks noGrp="1"/>
          </p:cNvSpPr>
          <p:nvPr>
            <p:ph type="title"/>
          </p:nvPr>
        </p:nvSpPr>
        <p:spPr>
          <a:xfrm>
            <a:off x="535665" y="1294592"/>
            <a:ext cx="3973385" cy="3692028"/>
          </a:xfrm>
          <a:noFill/>
        </p:spPr>
        <p:txBody>
          <a:bodyPr vert="horz" lIns="91440" tIns="45720" rIns="91440" bIns="45720" rtlCol="0" anchor="b">
            <a:normAutofit/>
          </a:bodyPr>
          <a:lstStyle/>
          <a:p>
            <a:r>
              <a:rPr lang="en-US" sz="3600" b="1" dirty="0">
                <a:solidFill>
                  <a:schemeClr val="tx2"/>
                </a:solidFill>
              </a:rPr>
              <a:t>We </a:t>
            </a:r>
            <a:r>
              <a:rPr lang="en-US" sz="3600" b="1" dirty="0" err="1">
                <a:solidFill>
                  <a:schemeClr val="tx2"/>
                </a:solidFill>
              </a:rPr>
              <a:t>besteden</a:t>
            </a:r>
            <a:r>
              <a:rPr lang="en-US" sz="3600" b="1" dirty="0">
                <a:solidFill>
                  <a:schemeClr val="tx2"/>
                </a:solidFill>
              </a:rPr>
              <a:t> extra </a:t>
            </a:r>
            <a:r>
              <a:rPr lang="en-US" sz="3600" b="1" dirty="0" err="1">
                <a:solidFill>
                  <a:schemeClr val="tx2"/>
                </a:solidFill>
              </a:rPr>
              <a:t>aandacht</a:t>
            </a:r>
            <a:r>
              <a:rPr lang="en-US" sz="3600" b="1" dirty="0">
                <a:solidFill>
                  <a:schemeClr val="tx2"/>
                </a:solidFill>
              </a:rPr>
              <a:t> </a:t>
            </a:r>
            <a:r>
              <a:rPr lang="en-US" sz="3600" b="1" dirty="0" err="1">
                <a:solidFill>
                  <a:schemeClr val="tx2"/>
                </a:solidFill>
              </a:rPr>
              <a:t>aan</a:t>
            </a:r>
            <a:r>
              <a:rPr lang="en-US" sz="3600" b="1" dirty="0">
                <a:solidFill>
                  <a:schemeClr val="tx2"/>
                </a:solidFill>
              </a:rPr>
              <a:t> de </a:t>
            </a:r>
            <a:r>
              <a:rPr lang="en-US" sz="3600" b="1" dirty="0" err="1">
                <a:solidFill>
                  <a:schemeClr val="tx2"/>
                </a:solidFill>
              </a:rPr>
              <a:t>fase</a:t>
            </a:r>
            <a:r>
              <a:rPr lang="en-US" sz="3600" b="1" dirty="0">
                <a:solidFill>
                  <a:schemeClr val="tx2"/>
                </a:solidFill>
              </a:rPr>
              <a:t> </a:t>
            </a:r>
            <a:r>
              <a:rPr lang="en-US" sz="3600" b="1" dirty="0" err="1">
                <a:solidFill>
                  <a:schemeClr val="tx2"/>
                </a:solidFill>
              </a:rPr>
              <a:t>wanneer</a:t>
            </a:r>
            <a:r>
              <a:rPr lang="en-US" sz="3600" b="1" dirty="0">
                <a:solidFill>
                  <a:schemeClr val="tx2"/>
                </a:solidFill>
              </a:rPr>
              <a:t> de </a:t>
            </a:r>
            <a:r>
              <a:rPr lang="en-US" sz="3600" b="1" dirty="0" err="1">
                <a:solidFill>
                  <a:schemeClr val="tx2"/>
                </a:solidFill>
              </a:rPr>
              <a:t>kwetsbaarheid</a:t>
            </a:r>
            <a:r>
              <a:rPr lang="en-US" sz="3600" b="1" dirty="0">
                <a:solidFill>
                  <a:schemeClr val="tx2"/>
                </a:solidFill>
              </a:rPr>
              <a:t> </a:t>
            </a:r>
            <a:r>
              <a:rPr lang="en-US" sz="3600" b="1" dirty="0" err="1">
                <a:solidFill>
                  <a:schemeClr val="tx2"/>
                </a:solidFill>
              </a:rPr>
              <a:t>sterk</a:t>
            </a:r>
            <a:r>
              <a:rPr lang="en-US" sz="3600" b="1" dirty="0">
                <a:solidFill>
                  <a:schemeClr val="tx2"/>
                </a:solidFill>
              </a:rPr>
              <a:t> </a:t>
            </a:r>
            <a:r>
              <a:rPr lang="en-US" sz="3600" b="1" dirty="0" err="1">
                <a:solidFill>
                  <a:schemeClr val="tx2"/>
                </a:solidFill>
              </a:rPr>
              <a:t>toeneemt</a:t>
            </a:r>
            <a:endParaRPr lang="en-US" sz="3600" b="1" dirty="0">
              <a:solidFill>
                <a:schemeClr val="tx2"/>
              </a:solidFill>
            </a:endParaRPr>
          </a:p>
        </p:txBody>
      </p:sp>
      <p:sp>
        <p:nvSpPr>
          <p:cNvPr id="2" name="Rechthoek 1">
            <a:extLst>
              <a:ext uri="{FF2B5EF4-FFF2-40B4-BE49-F238E27FC236}">
                <a16:creationId xmlns:a16="http://schemas.microsoft.com/office/drawing/2014/main" id="{68928EDC-729C-2AB7-08F5-081F688117C8}"/>
              </a:ext>
            </a:extLst>
          </p:cNvPr>
          <p:cNvSpPr/>
          <p:nvPr/>
        </p:nvSpPr>
        <p:spPr>
          <a:xfrm>
            <a:off x="1179226" y="3329677"/>
            <a:ext cx="9833548" cy="2457269"/>
          </a:xfrm>
          <a:prstGeom prst="rect">
            <a:avLst/>
          </a:prstGeom>
        </p:spPr>
        <p:txBody>
          <a:bodyPr vert="horz" lIns="91440" tIns="45720" rIns="91440" bIns="45720" rtlCol="0">
            <a:normAutofit/>
          </a:bodyPr>
          <a:lstStyle/>
          <a:p>
            <a:pPr indent="-228600">
              <a:lnSpc>
                <a:spcPct val="90000"/>
              </a:lnSpc>
              <a:spcAft>
                <a:spcPts val="600"/>
              </a:spcAft>
              <a:buFont typeface="Arial" panose="020B0604020202020204" pitchFamily="34" charset="0"/>
              <a:buChar char="•"/>
            </a:pPr>
            <a:endParaRPr lang="en-US" b="1" dirty="0">
              <a:solidFill>
                <a:schemeClr val="tx2"/>
              </a:solidFill>
            </a:endParaRPr>
          </a:p>
        </p:txBody>
      </p:sp>
    </p:spTree>
    <p:extLst>
      <p:ext uri="{BB962C8B-B14F-4D97-AF65-F5344CB8AC3E}">
        <p14:creationId xmlns:p14="http://schemas.microsoft.com/office/powerpoint/2010/main" val="221483912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43C823D3-D619-407C-89E0-C6F6B1E7A42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047F8E3E-2FFA-4A0F-B3C7-E57ADDCFB41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5" y="0"/>
            <a:ext cx="12191695"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p>
        </p:txBody>
      </p:sp>
      <p:sp>
        <p:nvSpPr>
          <p:cNvPr id="2" name="Title 1">
            <a:extLst>
              <a:ext uri="{FF2B5EF4-FFF2-40B4-BE49-F238E27FC236}">
                <a16:creationId xmlns:a16="http://schemas.microsoft.com/office/drawing/2014/main" id="{CED30C90-6ABB-46FE-9DF8-82622263460E}"/>
              </a:ext>
            </a:extLst>
          </p:cNvPr>
          <p:cNvSpPr>
            <a:spLocks noGrp="1"/>
          </p:cNvSpPr>
          <p:nvPr>
            <p:ph type="title"/>
          </p:nvPr>
        </p:nvSpPr>
        <p:spPr>
          <a:xfrm>
            <a:off x="-1929009" y="164104"/>
            <a:ext cx="15695112" cy="1325563"/>
          </a:xfrm>
        </p:spPr>
        <p:txBody>
          <a:bodyPr vert="horz" lIns="91440" tIns="45720" rIns="91440" bIns="45720" rtlCol="0" anchor="b">
            <a:normAutofit/>
          </a:bodyPr>
          <a:lstStyle/>
          <a:p>
            <a:pPr algn="ctr"/>
            <a:r>
              <a:rPr lang="en-US" sz="3600" b="1" kern="1200" dirty="0">
                <a:solidFill>
                  <a:schemeClr val="tx2"/>
                </a:solidFill>
                <a:latin typeface="+mj-lt"/>
                <a:ea typeface="+mj-ea"/>
                <a:cs typeface="+mj-cs"/>
              </a:rPr>
              <a:t>Hoe </a:t>
            </a:r>
            <a:r>
              <a:rPr lang="en-US" sz="3600" b="1" kern="1200" dirty="0" err="1">
                <a:solidFill>
                  <a:schemeClr val="tx2"/>
                </a:solidFill>
                <a:latin typeface="+mj-lt"/>
                <a:ea typeface="+mj-ea"/>
                <a:cs typeface="+mj-cs"/>
              </a:rPr>
              <a:t>herkennen</a:t>
            </a:r>
            <a:r>
              <a:rPr lang="en-US" sz="3600" b="1" kern="1200" dirty="0">
                <a:solidFill>
                  <a:schemeClr val="tx2"/>
                </a:solidFill>
                <a:latin typeface="+mj-lt"/>
                <a:ea typeface="+mj-ea"/>
                <a:cs typeface="+mj-cs"/>
              </a:rPr>
              <a:t> we </a:t>
            </a:r>
            <a:r>
              <a:rPr lang="en-US" sz="3600" b="1" kern="1200" dirty="0" err="1">
                <a:solidFill>
                  <a:schemeClr val="tx2"/>
                </a:solidFill>
                <a:latin typeface="+mj-lt"/>
                <a:ea typeface="+mj-ea"/>
                <a:cs typeface="+mj-cs"/>
              </a:rPr>
              <a:t>toenemende</a:t>
            </a:r>
            <a:r>
              <a:rPr lang="en-US" sz="3600" b="1" kern="1200" dirty="0">
                <a:solidFill>
                  <a:schemeClr val="tx2"/>
                </a:solidFill>
                <a:latin typeface="+mj-lt"/>
                <a:ea typeface="+mj-ea"/>
                <a:cs typeface="+mj-cs"/>
              </a:rPr>
              <a:t> </a:t>
            </a:r>
            <a:r>
              <a:rPr lang="en-US" sz="3600" b="1" kern="1200" dirty="0" err="1">
                <a:solidFill>
                  <a:schemeClr val="tx2"/>
                </a:solidFill>
                <a:latin typeface="+mj-lt"/>
                <a:ea typeface="+mj-ea"/>
                <a:cs typeface="+mj-cs"/>
              </a:rPr>
              <a:t>kwetsbaarheid</a:t>
            </a:r>
            <a:r>
              <a:rPr lang="en-US" sz="3600" b="1" kern="1200" dirty="0">
                <a:solidFill>
                  <a:schemeClr val="tx2"/>
                </a:solidFill>
                <a:latin typeface="+mj-lt"/>
                <a:ea typeface="+mj-ea"/>
                <a:cs typeface="+mj-cs"/>
              </a:rPr>
              <a:t>?</a:t>
            </a:r>
          </a:p>
        </p:txBody>
      </p:sp>
      <p:grpSp>
        <p:nvGrpSpPr>
          <p:cNvPr id="14" name="Group 13">
            <a:extLst>
              <a:ext uri="{FF2B5EF4-FFF2-40B4-BE49-F238E27FC236}">
                <a16:creationId xmlns:a16="http://schemas.microsoft.com/office/drawing/2014/main" id="{33D939F1-7ABE-4D0E-946A-43F37F556AFD}"/>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3346102" cy="2510865"/>
            <a:chOff x="-305" y="-1"/>
            <a:chExt cx="3832880" cy="2876136"/>
          </a:xfrm>
        </p:grpSpPr>
        <p:sp>
          <p:nvSpPr>
            <p:cNvPr id="15" name="Freeform: Shape 14">
              <a:extLst>
                <a:ext uri="{FF2B5EF4-FFF2-40B4-BE49-F238E27FC236}">
                  <a16:creationId xmlns:a16="http://schemas.microsoft.com/office/drawing/2014/main" id="{63FE0426-0FE4-451E-A8BB-08DA6A6AC20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15424" cy="2653659"/>
            </a:xfrm>
            <a:custGeom>
              <a:avLst/>
              <a:gdLst>
                <a:gd name="connsiteX0" fmla="*/ 3203055 w 3815424"/>
                <a:gd name="connsiteY0" fmla="*/ 0 h 2653659"/>
                <a:gd name="connsiteX1" fmla="*/ 3815424 w 3815424"/>
                <a:gd name="connsiteY1" fmla="*/ 0 h 2653659"/>
                <a:gd name="connsiteX2" fmla="*/ 3801025 w 3815424"/>
                <a:gd name="connsiteY2" fmla="*/ 214243 h 2653659"/>
                <a:gd name="connsiteX3" fmla="*/ 587142 w 3815424"/>
                <a:gd name="connsiteY3" fmla="*/ 2653659 h 2653659"/>
                <a:gd name="connsiteX4" fmla="*/ 53389 w 3815424"/>
                <a:gd name="connsiteY4" fmla="*/ 2605041 h 2653659"/>
                <a:gd name="connsiteX5" fmla="*/ 0 w 3815424"/>
                <a:gd name="connsiteY5" fmla="*/ 2593136 h 2653659"/>
                <a:gd name="connsiteX6" fmla="*/ 0 w 3815424"/>
                <a:gd name="connsiteY6" fmla="*/ 1994836 h 2653659"/>
                <a:gd name="connsiteX7" fmla="*/ 159710 w 3815424"/>
                <a:gd name="connsiteY7" fmla="*/ 2035054 h 2653659"/>
                <a:gd name="connsiteX8" fmla="*/ 587142 w 3815424"/>
                <a:gd name="connsiteY8" fmla="*/ 2075152 h 2653659"/>
                <a:gd name="connsiteX9" fmla="*/ 1549283 w 3815424"/>
                <a:gd name="connsiteY9" fmla="*/ 1900153 h 2653659"/>
                <a:gd name="connsiteX10" fmla="*/ 2406698 w 3815424"/>
                <a:gd name="connsiteY10" fmla="*/ 1418450 h 2653659"/>
                <a:gd name="connsiteX11" fmla="*/ 2996069 w 3815424"/>
                <a:gd name="connsiteY11" fmla="*/ 728678 h 2653659"/>
                <a:gd name="connsiteX12" fmla="*/ 3193967 w 3815424"/>
                <a:gd name="connsiteY12" fmla="*/ 137719 h 26536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815424" h="2653659">
                  <a:moveTo>
                    <a:pt x="3203055" y="0"/>
                  </a:moveTo>
                  <a:lnTo>
                    <a:pt x="3815424" y="0"/>
                  </a:lnTo>
                  <a:lnTo>
                    <a:pt x="3801025" y="214243"/>
                  </a:lnTo>
                  <a:cubicBezTo>
                    <a:pt x="3616317" y="1584467"/>
                    <a:pt x="2091637" y="2653659"/>
                    <a:pt x="587142" y="2653659"/>
                  </a:cubicBezTo>
                  <a:cubicBezTo>
                    <a:pt x="400192" y="2653659"/>
                    <a:pt x="222112" y="2636953"/>
                    <a:pt x="53389" y="2605041"/>
                  </a:cubicBezTo>
                  <a:lnTo>
                    <a:pt x="0" y="2593136"/>
                  </a:lnTo>
                  <a:lnTo>
                    <a:pt x="0" y="1994836"/>
                  </a:lnTo>
                  <a:lnTo>
                    <a:pt x="159710" y="2035054"/>
                  </a:lnTo>
                  <a:cubicBezTo>
                    <a:pt x="295467" y="2061726"/>
                    <a:pt x="438268" y="2075152"/>
                    <a:pt x="587142" y="2075152"/>
                  </a:cubicBezTo>
                  <a:cubicBezTo>
                    <a:pt x="901731" y="2075152"/>
                    <a:pt x="1234490" y="2014697"/>
                    <a:pt x="1549283" y="1900153"/>
                  </a:cubicBezTo>
                  <a:cubicBezTo>
                    <a:pt x="1860709" y="1786959"/>
                    <a:pt x="2157231" y="1620350"/>
                    <a:pt x="2406698" y="1418450"/>
                  </a:cubicBezTo>
                  <a:cubicBezTo>
                    <a:pt x="2655859" y="1216840"/>
                    <a:pt x="2859596" y="978302"/>
                    <a:pt x="2996069" y="728678"/>
                  </a:cubicBezTo>
                  <a:cubicBezTo>
                    <a:pt x="3101178" y="536396"/>
                    <a:pt x="3167417" y="338366"/>
                    <a:pt x="3193967" y="137719"/>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4A32F7E8-35B4-451F-AA07-AECF7CA1D53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15424" cy="2653660"/>
            </a:xfrm>
            <a:custGeom>
              <a:avLst/>
              <a:gdLst>
                <a:gd name="connsiteX0" fmla="*/ 3305038 w 3815424"/>
                <a:gd name="connsiteY0" fmla="*/ 0 h 2653660"/>
                <a:gd name="connsiteX1" fmla="*/ 3815424 w 3815424"/>
                <a:gd name="connsiteY1" fmla="*/ 0 h 2653660"/>
                <a:gd name="connsiteX2" fmla="*/ 3801025 w 3815424"/>
                <a:gd name="connsiteY2" fmla="*/ 214244 h 2653660"/>
                <a:gd name="connsiteX3" fmla="*/ 587142 w 3815424"/>
                <a:gd name="connsiteY3" fmla="*/ 2653660 h 2653660"/>
                <a:gd name="connsiteX4" fmla="*/ 53389 w 3815424"/>
                <a:gd name="connsiteY4" fmla="*/ 2605042 h 2653660"/>
                <a:gd name="connsiteX5" fmla="*/ 0 w 3815424"/>
                <a:gd name="connsiteY5" fmla="*/ 2593137 h 2653660"/>
                <a:gd name="connsiteX6" fmla="*/ 0 w 3815424"/>
                <a:gd name="connsiteY6" fmla="*/ 2094444 h 2653660"/>
                <a:gd name="connsiteX7" fmla="*/ 137675 w 3815424"/>
                <a:gd name="connsiteY7" fmla="*/ 2129195 h 2653660"/>
                <a:gd name="connsiteX8" fmla="*/ 587142 w 3815424"/>
                <a:gd name="connsiteY8" fmla="*/ 2171571 h 2653660"/>
                <a:gd name="connsiteX9" fmla="*/ 1585826 w 3815424"/>
                <a:gd name="connsiteY9" fmla="*/ 1990112 h 2653660"/>
                <a:gd name="connsiteX10" fmla="*/ 2473046 w 3815424"/>
                <a:gd name="connsiteY10" fmla="*/ 1491633 h 2653660"/>
                <a:gd name="connsiteX11" fmla="*/ 3086710 w 3815424"/>
                <a:gd name="connsiteY11" fmla="*/ 772838 h 2653660"/>
                <a:gd name="connsiteX12" fmla="*/ 3295217 w 3815424"/>
                <a:gd name="connsiteY12" fmla="*/ 149229 h 26536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815424" h="2653660">
                  <a:moveTo>
                    <a:pt x="3305038" y="0"/>
                  </a:moveTo>
                  <a:lnTo>
                    <a:pt x="3815424" y="0"/>
                  </a:lnTo>
                  <a:lnTo>
                    <a:pt x="3801025" y="214244"/>
                  </a:lnTo>
                  <a:cubicBezTo>
                    <a:pt x="3616317" y="1584467"/>
                    <a:pt x="2091637" y="2653660"/>
                    <a:pt x="587142" y="2653660"/>
                  </a:cubicBezTo>
                  <a:cubicBezTo>
                    <a:pt x="400192" y="2653660"/>
                    <a:pt x="222112" y="2636954"/>
                    <a:pt x="53389" y="2605042"/>
                  </a:cubicBezTo>
                  <a:lnTo>
                    <a:pt x="0" y="2593137"/>
                  </a:lnTo>
                  <a:lnTo>
                    <a:pt x="0" y="2094444"/>
                  </a:lnTo>
                  <a:lnTo>
                    <a:pt x="137675" y="2129195"/>
                  </a:lnTo>
                  <a:cubicBezTo>
                    <a:pt x="280616" y="2157374"/>
                    <a:pt x="430766" y="2171571"/>
                    <a:pt x="587142" y="2171571"/>
                  </a:cubicBezTo>
                  <a:cubicBezTo>
                    <a:pt x="918879" y="2171571"/>
                    <a:pt x="1254904" y="2110634"/>
                    <a:pt x="1585826" y="1990112"/>
                  </a:cubicBezTo>
                  <a:cubicBezTo>
                    <a:pt x="1908071" y="1873061"/>
                    <a:pt x="2214800" y="1700666"/>
                    <a:pt x="2473046" y="1491633"/>
                  </a:cubicBezTo>
                  <a:cubicBezTo>
                    <a:pt x="2735782" y="1279031"/>
                    <a:pt x="2942276" y="1037118"/>
                    <a:pt x="3086710" y="772838"/>
                  </a:cubicBezTo>
                  <a:cubicBezTo>
                    <a:pt x="3197408" y="570216"/>
                    <a:pt x="3267226" y="361248"/>
                    <a:pt x="3295217" y="149229"/>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E1097796-C3C8-4772-9EBD-9F5CA368F5A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15986" cy="2675935"/>
            </a:xfrm>
            <a:custGeom>
              <a:avLst/>
              <a:gdLst>
                <a:gd name="connsiteX0" fmla="*/ 3648768 w 3815986"/>
                <a:gd name="connsiteY0" fmla="*/ 0 h 2675935"/>
                <a:gd name="connsiteX1" fmla="*/ 3815986 w 3815986"/>
                <a:gd name="connsiteY1" fmla="*/ 0 h 2675935"/>
                <a:gd name="connsiteX2" fmla="*/ 3804695 w 3815986"/>
                <a:gd name="connsiteY2" fmla="*/ 200084 h 2675935"/>
                <a:gd name="connsiteX3" fmla="*/ 3762590 w 3815986"/>
                <a:gd name="connsiteY3" fmla="*/ 455543 h 2675935"/>
                <a:gd name="connsiteX4" fmla="*/ 3592332 w 3815986"/>
                <a:gd name="connsiteY4" fmla="*/ 947274 h 2675935"/>
                <a:gd name="connsiteX5" fmla="*/ 2953967 w 3815986"/>
                <a:gd name="connsiteY5" fmla="*/ 1782349 h 2675935"/>
                <a:gd name="connsiteX6" fmla="*/ 2530669 w 3815986"/>
                <a:gd name="connsiteY6" fmla="*/ 2109494 h 2675935"/>
                <a:gd name="connsiteX7" fmla="*/ 2057561 w 3815986"/>
                <a:gd name="connsiteY7" fmla="*/ 2369245 h 2675935"/>
                <a:gd name="connsiteX8" fmla="*/ 1007330 w 3815986"/>
                <a:gd name="connsiteY8" fmla="*/ 2655701 h 2675935"/>
                <a:gd name="connsiteX9" fmla="*/ 732765 w 3815986"/>
                <a:gd name="connsiteY9" fmla="*/ 2674696 h 2675935"/>
                <a:gd name="connsiteX10" fmla="*/ 457666 w 3815986"/>
                <a:gd name="connsiteY10" fmla="*/ 2670839 h 2675935"/>
                <a:gd name="connsiteX11" fmla="*/ 183574 w 3815986"/>
                <a:gd name="connsiteY11" fmla="*/ 2643312 h 2675935"/>
                <a:gd name="connsiteX12" fmla="*/ 0 w 3815986"/>
                <a:gd name="connsiteY12" fmla="*/ 2607798 h 2675935"/>
                <a:gd name="connsiteX13" fmla="*/ 0 w 3815986"/>
                <a:gd name="connsiteY13" fmla="*/ 2356652 h 2675935"/>
                <a:gd name="connsiteX14" fmla="*/ 222195 w 3815986"/>
                <a:gd name="connsiteY14" fmla="*/ 2396940 h 2675935"/>
                <a:gd name="connsiteX15" fmla="*/ 472364 w 3815986"/>
                <a:gd name="connsiteY15" fmla="*/ 2419092 h 2675935"/>
                <a:gd name="connsiteX16" fmla="*/ 974972 w 3815986"/>
                <a:gd name="connsiteY16" fmla="*/ 2402122 h 2675935"/>
                <a:gd name="connsiteX17" fmla="*/ 1468292 w 3815986"/>
                <a:gd name="connsiteY17" fmla="*/ 2304162 h 2675935"/>
                <a:gd name="connsiteX18" fmla="*/ 1940176 w 3815986"/>
                <a:gd name="connsiteY18" fmla="*/ 2133695 h 2675935"/>
                <a:gd name="connsiteX19" fmla="*/ 2783403 w 3815986"/>
                <a:gd name="connsiteY19" fmla="*/ 1609954 h 2675935"/>
                <a:gd name="connsiteX20" fmla="*/ 3128104 w 3815986"/>
                <a:gd name="connsiteY20" fmla="*/ 1260439 h 2675935"/>
                <a:gd name="connsiteX21" fmla="*/ 3400639 w 3815986"/>
                <a:gd name="connsiteY21" fmla="*/ 859052 h 2675935"/>
                <a:gd name="connsiteX22" fmla="*/ 3585595 w 3815986"/>
                <a:gd name="connsiteY22" fmla="*/ 415336 h 2675935"/>
                <a:gd name="connsiteX23" fmla="*/ 3635918 w 3815986"/>
                <a:gd name="connsiteY23" fmla="*/ 181137 h 26759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815986" h="2675935">
                  <a:moveTo>
                    <a:pt x="3648768" y="0"/>
                  </a:moveTo>
                  <a:lnTo>
                    <a:pt x="3815986" y="0"/>
                  </a:lnTo>
                  <a:lnTo>
                    <a:pt x="3804695" y="200084"/>
                  </a:lnTo>
                  <a:cubicBezTo>
                    <a:pt x="3795228" y="285751"/>
                    <a:pt x="3781167" y="371032"/>
                    <a:pt x="3762590" y="455543"/>
                  </a:cubicBezTo>
                  <a:cubicBezTo>
                    <a:pt x="3725537" y="624467"/>
                    <a:pt x="3668784" y="790112"/>
                    <a:pt x="3592332" y="947274"/>
                  </a:cubicBezTo>
                  <a:cubicBezTo>
                    <a:pt x="3438712" y="1261596"/>
                    <a:pt x="3216091" y="1542847"/>
                    <a:pt x="2953967" y="1782349"/>
                  </a:cubicBezTo>
                  <a:cubicBezTo>
                    <a:pt x="2822599" y="1902099"/>
                    <a:pt x="2680615" y="2011341"/>
                    <a:pt x="2530669" y="2109494"/>
                  </a:cubicBezTo>
                  <a:cubicBezTo>
                    <a:pt x="2380520" y="2207551"/>
                    <a:pt x="2222510" y="2294906"/>
                    <a:pt x="2057561" y="2369245"/>
                  </a:cubicBezTo>
                  <a:cubicBezTo>
                    <a:pt x="1727252" y="2516859"/>
                    <a:pt x="1371629" y="2614434"/>
                    <a:pt x="1007330" y="2655701"/>
                  </a:cubicBezTo>
                  <a:cubicBezTo>
                    <a:pt x="916281" y="2665873"/>
                    <a:pt x="824568" y="2672188"/>
                    <a:pt x="732765" y="2674696"/>
                  </a:cubicBezTo>
                  <a:cubicBezTo>
                    <a:pt x="640963" y="2677203"/>
                    <a:pt x="549072" y="2675901"/>
                    <a:pt x="457666" y="2670839"/>
                  </a:cubicBezTo>
                  <a:cubicBezTo>
                    <a:pt x="366106" y="2665584"/>
                    <a:pt x="274572" y="2656521"/>
                    <a:pt x="183574" y="2643312"/>
                  </a:cubicBezTo>
                  <a:lnTo>
                    <a:pt x="0" y="2607798"/>
                  </a:lnTo>
                  <a:lnTo>
                    <a:pt x="0" y="2356652"/>
                  </a:lnTo>
                  <a:lnTo>
                    <a:pt x="222195" y="2396940"/>
                  </a:lnTo>
                  <a:cubicBezTo>
                    <a:pt x="304990" y="2407980"/>
                    <a:pt x="388511" y="2415283"/>
                    <a:pt x="472364" y="2419092"/>
                  </a:cubicBezTo>
                  <a:cubicBezTo>
                    <a:pt x="640376" y="2427095"/>
                    <a:pt x="808184" y="2421791"/>
                    <a:pt x="974972" y="2402122"/>
                  </a:cubicBezTo>
                  <a:cubicBezTo>
                    <a:pt x="1141658" y="2382358"/>
                    <a:pt x="1306812" y="2349286"/>
                    <a:pt x="1468292" y="2304162"/>
                  </a:cubicBezTo>
                  <a:cubicBezTo>
                    <a:pt x="1629874" y="2259231"/>
                    <a:pt x="1787475" y="2201091"/>
                    <a:pt x="1940176" y="2133695"/>
                  </a:cubicBezTo>
                  <a:cubicBezTo>
                    <a:pt x="2246498" y="2000349"/>
                    <a:pt x="2532507" y="1823520"/>
                    <a:pt x="2783403" y="1609954"/>
                  </a:cubicBezTo>
                  <a:cubicBezTo>
                    <a:pt x="2908442" y="1502833"/>
                    <a:pt x="3024295" y="1385975"/>
                    <a:pt x="3128104" y="1260439"/>
                  </a:cubicBezTo>
                  <a:cubicBezTo>
                    <a:pt x="3232116" y="1135096"/>
                    <a:pt x="3323881" y="1000689"/>
                    <a:pt x="3400639" y="859052"/>
                  </a:cubicBezTo>
                  <a:cubicBezTo>
                    <a:pt x="3477399" y="717510"/>
                    <a:pt x="3541296" y="569316"/>
                    <a:pt x="3585595" y="415336"/>
                  </a:cubicBezTo>
                  <a:cubicBezTo>
                    <a:pt x="3607796" y="338540"/>
                    <a:pt x="3624638" y="260224"/>
                    <a:pt x="3635918" y="181137"/>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EC4BC137-BB50-4235-A83F-4B4EEE15904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32270" cy="2876136"/>
            </a:xfrm>
            <a:custGeom>
              <a:avLst/>
              <a:gdLst>
                <a:gd name="connsiteX0" fmla="*/ 3800718 w 3832270"/>
                <a:gd name="connsiteY0" fmla="*/ 0 h 2876136"/>
                <a:gd name="connsiteX1" fmla="*/ 3832270 w 3832270"/>
                <a:gd name="connsiteY1" fmla="*/ 0 h 2876136"/>
                <a:gd name="connsiteX2" fmla="*/ 3824562 w 3832270"/>
                <a:gd name="connsiteY2" fmla="*/ 143769 h 2876136"/>
                <a:gd name="connsiteX3" fmla="*/ 3628155 w 3832270"/>
                <a:gd name="connsiteY3" fmla="*/ 922055 h 2876136"/>
                <a:gd name="connsiteX4" fmla="*/ 3514853 w 3832270"/>
                <a:gd name="connsiteY4" fmla="*/ 1169078 h 2876136"/>
                <a:gd name="connsiteX5" fmla="*/ 3379198 w 3832270"/>
                <a:gd name="connsiteY5" fmla="*/ 1407037 h 2876136"/>
                <a:gd name="connsiteX6" fmla="*/ 3043787 w 3832270"/>
                <a:gd name="connsiteY6" fmla="*/ 1848342 h 2876136"/>
                <a:gd name="connsiteX7" fmla="*/ 2845661 w 3832270"/>
                <a:gd name="connsiteY7" fmla="*/ 2047444 h 2876136"/>
                <a:gd name="connsiteX8" fmla="*/ 2793197 w 3832270"/>
                <a:gd name="connsiteY8" fmla="*/ 2094689 h 2876136"/>
                <a:gd name="connsiteX9" fmla="*/ 2739710 w 3832270"/>
                <a:gd name="connsiteY9" fmla="*/ 2140969 h 2876136"/>
                <a:gd name="connsiteX10" fmla="*/ 2629166 w 3832270"/>
                <a:gd name="connsiteY10" fmla="*/ 2229867 h 2876136"/>
                <a:gd name="connsiteX11" fmla="*/ 2145952 w 3832270"/>
                <a:gd name="connsiteY11" fmla="*/ 2535994 h 2876136"/>
                <a:gd name="connsiteX12" fmla="*/ 1034987 w 3832270"/>
                <a:gd name="connsiteY12" fmla="*/ 2863910 h 2876136"/>
                <a:gd name="connsiteX13" fmla="*/ 741909 w 3832270"/>
                <a:gd name="connsiteY13" fmla="*/ 2875939 h 2876136"/>
                <a:gd name="connsiteX14" fmla="*/ 450208 w 3832270"/>
                <a:gd name="connsiteY14" fmla="*/ 2857451 h 2876136"/>
                <a:gd name="connsiteX15" fmla="*/ 22215 w 3832270"/>
                <a:gd name="connsiteY15" fmla="*/ 2775923 h 2876136"/>
                <a:gd name="connsiteX16" fmla="*/ 0 w 3832270"/>
                <a:gd name="connsiteY16" fmla="*/ 2769256 h 2876136"/>
                <a:gd name="connsiteX17" fmla="*/ 0 w 3832270"/>
                <a:gd name="connsiteY17" fmla="*/ 2590612 h 2876136"/>
                <a:gd name="connsiteX18" fmla="*/ 199046 w 3832270"/>
                <a:gd name="connsiteY18" fmla="*/ 2627410 h 2876136"/>
                <a:gd name="connsiteX19" fmla="*/ 468174 w 3832270"/>
                <a:gd name="connsiteY19" fmla="*/ 2649670 h 2876136"/>
                <a:gd name="connsiteX20" fmla="*/ 1003650 w 3832270"/>
                <a:gd name="connsiteY20" fmla="*/ 2622480 h 2876136"/>
                <a:gd name="connsiteX21" fmla="*/ 1266489 w 3832270"/>
                <a:gd name="connsiteY21" fmla="*/ 2573982 h 2876136"/>
                <a:gd name="connsiteX22" fmla="*/ 1524223 w 3832270"/>
                <a:gd name="connsiteY22" fmla="*/ 2504657 h 2876136"/>
                <a:gd name="connsiteX23" fmla="*/ 1775731 w 3832270"/>
                <a:gd name="connsiteY23" fmla="*/ 2416243 h 2876136"/>
                <a:gd name="connsiteX24" fmla="*/ 2019789 w 3832270"/>
                <a:gd name="connsiteY24" fmla="*/ 2309412 h 2876136"/>
                <a:gd name="connsiteX25" fmla="*/ 2482486 w 3832270"/>
                <a:gd name="connsiteY25" fmla="*/ 2046962 h 2876136"/>
                <a:gd name="connsiteX26" fmla="*/ 2591908 w 3832270"/>
                <a:gd name="connsiteY26" fmla="*/ 1971371 h 2876136"/>
                <a:gd name="connsiteX27" fmla="*/ 2645702 w 3832270"/>
                <a:gd name="connsiteY27" fmla="*/ 1932321 h 2876136"/>
                <a:gd name="connsiteX28" fmla="*/ 2698779 w 3832270"/>
                <a:gd name="connsiteY28" fmla="*/ 1892309 h 2876136"/>
                <a:gd name="connsiteX29" fmla="*/ 2903537 w 3832270"/>
                <a:gd name="connsiteY29" fmla="*/ 1722516 h 2876136"/>
                <a:gd name="connsiteX30" fmla="*/ 3269061 w 3832270"/>
                <a:gd name="connsiteY30" fmla="*/ 1337327 h 2876136"/>
                <a:gd name="connsiteX31" fmla="*/ 3424928 w 3832270"/>
                <a:gd name="connsiteY31" fmla="*/ 1122508 h 2876136"/>
                <a:gd name="connsiteX32" fmla="*/ 3557622 w 3832270"/>
                <a:gd name="connsiteY32" fmla="*/ 893226 h 2876136"/>
                <a:gd name="connsiteX33" fmla="*/ 3587019 w 3832270"/>
                <a:gd name="connsiteY33" fmla="*/ 833929 h 2876136"/>
                <a:gd name="connsiteX34" fmla="*/ 3601310 w 3832270"/>
                <a:gd name="connsiteY34" fmla="*/ 804040 h 2876136"/>
                <a:gd name="connsiteX35" fmla="*/ 3614885 w 3832270"/>
                <a:gd name="connsiteY35" fmla="*/ 773861 h 2876136"/>
                <a:gd name="connsiteX36" fmla="*/ 3640812 w 3832270"/>
                <a:gd name="connsiteY36" fmla="*/ 713022 h 2876136"/>
                <a:gd name="connsiteX37" fmla="*/ 3665105 w 3832270"/>
                <a:gd name="connsiteY37" fmla="*/ 651506 h 2876136"/>
                <a:gd name="connsiteX38" fmla="*/ 3744110 w 3832270"/>
                <a:gd name="connsiteY38" fmla="*/ 399567 h 2876136"/>
                <a:gd name="connsiteX39" fmla="*/ 3792123 w 3832270"/>
                <a:gd name="connsiteY39" fmla="*/ 140444 h 28761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3832270" h="2876136">
                  <a:moveTo>
                    <a:pt x="3800718" y="0"/>
                  </a:moveTo>
                  <a:lnTo>
                    <a:pt x="3832270" y="0"/>
                  </a:lnTo>
                  <a:lnTo>
                    <a:pt x="3824562" y="143769"/>
                  </a:lnTo>
                  <a:cubicBezTo>
                    <a:pt x="3797131" y="409191"/>
                    <a:pt x="3730585" y="671345"/>
                    <a:pt x="3628155" y="922055"/>
                  </a:cubicBezTo>
                  <a:cubicBezTo>
                    <a:pt x="3593858" y="1005553"/>
                    <a:pt x="3556704" y="1088280"/>
                    <a:pt x="3514853" y="1169078"/>
                  </a:cubicBezTo>
                  <a:cubicBezTo>
                    <a:pt x="3473616" y="1250166"/>
                    <a:pt x="3428194" y="1329517"/>
                    <a:pt x="3379198" y="1407037"/>
                  </a:cubicBezTo>
                  <a:cubicBezTo>
                    <a:pt x="3281106" y="1561980"/>
                    <a:pt x="3169132" y="1710174"/>
                    <a:pt x="3043787" y="1848342"/>
                  </a:cubicBezTo>
                  <a:cubicBezTo>
                    <a:pt x="2980806" y="1917184"/>
                    <a:pt x="2915071" y="1984001"/>
                    <a:pt x="2845661" y="2047444"/>
                  </a:cubicBezTo>
                  <a:cubicBezTo>
                    <a:pt x="2828411" y="2063450"/>
                    <a:pt x="2811060" y="2079263"/>
                    <a:pt x="2793197" y="2094689"/>
                  </a:cubicBezTo>
                  <a:cubicBezTo>
                    <a:pt x="2775436" y="2110213"/>
                    <a:pt x="2757982" y="2126025"/>
                    <a:pt x="2739710" y="2140969"/>
                  </a:cubicBezTo>
                  <a:cubicBezTo>
                    <a:pt x="2703576" y="2171341"/>
                    <a:pt x="2666524" y="2200749"/>
                    <a:pt x="2629166" y="2229867"/>
                  </a:cubicBezTo>
                  <a:cubicBezTo>
                    <a:pt x="2479015" y="2345569"/>
                    <a:pt x="2316821" y="2448061"/>
                    <a:pt x="2145952" y="2535994"/>
                  </a:cubicBezTo>
                  <a:cubicBezTo>
                    <a:pt x="1804312" y="2711957"/>
                    <a:pt x="1424600" y="2826982"/>
                    <a:pt x="1034987" y="2863910"/>
                  </a:cubicBezTo>
                  <a:cubicBezTo>
                    <a:pt x="937762" y="2873167"/>
                    <a:pt x="839720" y="2877096"/>
                    <a:pt x="741909" y="2875939"/>
                  </a:cubicBezTo>
                  <a:cubicBezTo>
                    <a:pt x="644097" y="2874782"/>
                    <a:pt x="546515" y="2868539"/>
                    <a:pt x="450208" y="2857451"/>
                  </a:cubicBezTo>
                  <a:cubicBezTo>
                    <a:pt x="305520" y="2840674"/>
                    <a:pt x="162095" y="2813810"/>
                    <a:pt x="22215" y="2775923"/>
                  </a:cubicBezTo>
                  <a:lnTo>
                    <a:pt x="0" y="2769256"/>
                  </a:lnTo>
                  <a:lnTo>
                    <a:pt x="0" y="2590612"/>
                  </a:lnTo>
                  <a:lnTo>
                    <a:pt x="199046" y="2627410"/>
                  </a:lnTo>
                  <a:cubicBezTo>
                    <a:pt x="288321" y="2639209"/>
                    <a:pt x="378197" y="2646537"/>
                    <a:pt x="468174" y="2649670"/>
                  </a:cubicBezTo>
                  <a:cubicBezTo>
                    <a:pt x="648333" y="2656805"/>
                    <a:pt x="826655" y="2647163"/>
                    <a:pt x="1003650" y="2622480"/>
                  </a:cubicBezTo>
                  <a:cubicBezTo>
                    <a:pt x="1091943" y="2609658"/>
                    <a:pt x="1179725" y="2593747"/>
                    <a:pt x="1266489" y="2573982"/>
                  </a:cubicBezTo>
                  <a:cubicBezTo>
                    <a:pt x="1353250" y="2553927"/>
                    <a:pt x="1439298" y="2531076"/>
                    <a:pt x="1524223" y="2504657"/>
                  </a:cubicBezTo>
                  <a:cubicBezTo>
                    <a:pt x="1609149" y="2478336"/>
                    <a:pt x="1693052" y="2448833"/>
                    <a:pt x="1775731" y="2416243"/>
                  </a:cubicBezTo>
                  <a:cubicBezTo>
                    <a:pt x="1858309" y="2383557"/>
                    <a:pt x="1939764" y="2347882"/>
                    <a:pt x="2019789" y="2309412"/>
                  </a:cubicBezTo>
                  <a:cubicBezTo>
                    <a:pt x="2179839" y="2232567"/>
                    <a:pt x="2334583" y="2144923"/>
                    <a:pt x="2482486" y="2046962"/>
                  </a:cubicBezTo>
                  <a:cubicBezTo>
                    <a:pt x="2519334" y="2022376"/>
                    <a:pt x="2556081" y="1997403"/>
                    <a:pt x="2591908" y="1971371"/>
                  </a:cubicBezTo>
                  <a:cubicBezTo>
                    <a:pt x="2610077" y="1958644"/>
                    <a:pt x="2627838" y="1945434"/>
                    <a:pt x="2645702" y="1932321"/>
                  </a:cubicBezTo>
                  <a:cubicBezTo>
                    <a:pt x="2663666" y="1919305"/>
                    <a:pt x="2681325" y="1905903"/>
                    <a:pt x="2698779" y="1892309"/>
                  </a:cubicBezTo>
                  <a:cubicBezTo>
                    <a:pt x="2768903" y="1838025"/>
                    <a:pt x="2837496" y="1781717"/>
                    <a:pt x="2903537" y="1722516"/>
                  </a:cubicBezTo>
                  <a:cubicBezTo>
                    <a:pt x="3035926" y="1604501"/>
                    <a:pt x="3158720" y="1475784"/>
                    <a:pt x="3269061" y="1337327"/>
                  </a:cubicBezTo>
                  <a:cubicBezTo>
                    <a:pt x="3324182" y="1268099"/>
                    <a:pt x="3376341" y="1196461"/>
                    <a:pt x="3424928" y="1122508"/>
                  </a:cubicBezTo>
                  <a:cubicBezTo>
                    <a:pt x="3472697" y="1048170"/>
                    <a:pt x="3517814" y="972000"/>
                    <a:pt x="3557622" y="893226"/>
                  </a:cubicBezTo>
                  <a:cubicBezTo>
                    <a:pt x="3567931" y="873654"/>
                    <a:pt x="3577526" y="853791"/>
                    <a:pt x="3587019" y="833929"/>
                  </a:cubicBezTo>
                  <a:lnTo>
                    <a:pt x="3601310" y="804040"/>
                  </a:lnTo>
                  <a:lnTo>
                    <a:pt x="3614885" y="773861"/>
                  </a:lnTo>
                  <a:cubicBezTo>
                    <a:pt x="3623766" y="753709"/>
                    <a:pt x="3632748" y="733559"/>
                    <a:pt x="3640812" y="713022"/>
                  </a:cubicBezTo>
                  <a:cubicBezTo>
                    <a:pt x="3648876" y="692485"/>
                    <a:pt x="3657756" y="672236"/>
                    <a:pt x="3665105" y="651506"/>
                  </a:cubicBezTo>
                  <a:cubicBezTo>
                    <a:pt x="3696544" y="569166"/>
                    <a:pt x="3723185" y="485089"/>
                    <a:pt x="3744110" y="399567"/>
                  </a:cubicBezTo>
                  <a:cubicBezTo>
                    <a:pt x="3765341" y="314238"/>
                    <a:pt x="3781392" y="227654"/>
                    <a:pt x="3792123" y="140444"/>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 name="Tekstvak 4">
            <a:extLst>
              <a:ext uri="{FF2B5EF4-FFF2-40B4-BE49-F238E27FC236}">
                <a16:creationId xmlns:a16="http://schemas.microsoft.com/office/drawing/2014/main" id="{92BEEC5D-6AD9-42A4-B5AC-638DF82B453C}"/>
              </a:ext>
            </a:extLst>
          </p:cNvPr>
          <p:cNvSpPr txBox="1"/>
          <p:nvPr/>
        </p:nvSpPr>
        <p:spPr>
          <a:xfrm>
            <a:off x="1178564" y="1912879"/>
            <a:ext cx="9833548" cy="4521908"/>
          </a:xfrm>
          <a:prstGeom prst="rect">
            <a:avLst/>
          </a:prstGeom>
        </p:spPr>
        <p:txBody>
          <a:bodyPr vert="horz" lIns="91440" tIns="45720" rIns="91440" bIns="45720" rtlCol="0">
            <a:normAutofit fontScale="62500" lnSpcReduction="20000"/>
          </a:bodyPr>
          <a:lstStyle/>
          <a:p>
            <a:pPr>
              <a:lnSpc>
                <a:spcPct val="90000"/>
              </a:lnSpc>
              <a:spcAft>
                <a:spcPts val="600"/>
              </a:spcAft>
            </a:pPr>
            <a:r>
              <a:rPr lang="en-US" sz="3800" dirty="0">
                <a:solidFill>
                  <a:schemeClr val="tx2"/>
                </a:solidFill>
              </a:rPr>
              <a:t>Vaak </a:t>
            </a:r>
            <a:r>
              <a:rPr lang="en-US" sz="3800" dirty="0" err="1">
                <a:solidFill>
                  <a:schemeClr val="tx2"/>
                </a:solidFill>
              </a:rPr>
              <a:t>combinatie</a:t>
            </a:r>
            <a:r>
              <a:rPr lang="en-US" sz="3800" dirty="0">
                <a:solidFill>
                  <a:schemeClr val="tx2"/>
                </a:solidFill>
              </a:rPr>
              <a:t> van:</a:t>
            </a:r>
          </a:p>
          <a:p>
            <a:pPr>
              <a:lnSpc>
                <a:spcPct val="90000"/>
              </a:lnSpc>
              <a:spcAft>
                <a:spcPts val="600"/>
              </a:spcAft>
            </a:pPr>
            <a:endParaRPr lang="en-US" sz="3800" dirty="0">
              <a:solidFill>
                <a:schemeClr val="tx2"/>
              </a:solidFill>
            </a:endParaRPr>
          </a:p>
          <a:p>
            <a:pPr indent="-228600">
              <a:lnSpc>
                <a:spcPct val="170000"/>
              </a:lnSpc>
              <a:spcAft>
                <a:spcPts val="600"/>
              </a:spcAft>
              <a:buFont typeface="Arial" panose="020B0604020202020204" pitchFamily="34" charset="0"/>
              <a:buChar char="•"/>
            </a:pPr>
            <a:r>
              <a:rPr lang="en-US" sz="3800" dirty="0" err="1">
                <a:solidFill>
                  <a:schemeClr val="tx2"/>
                </a:solidFill>
              </a:rPr>
              <a:t>Zichtbare</a:t>
            </a:r>
            <a:r>
              <a:rPr lang="en-US" sz="3800" dirty="0">
                <a:solidFill>
                  <a:schemeClr val="tx2"/>
                </a:solidFill>
              </a:rPr>
              <a:t> </a:t>
            </a:r>
            <a:r>
              <a:rPr lang="en-US" sz="3800" dirty="0" err="1">
                <a:solidFill>
                  <a:schemeClr val="tx2"/>
                </a:solidFill>
              </a:rPr>
              <a:t>achteruitgang</a:t>
            </a:r>
            <a:endParaRPr lang="en-US" sz="3800" dirty="0">
              <a:solidFill>
                <a:schemeClr val="tx2"/>
              </a:solidFill>
            </a:endParaRPr>
          </a:p>
          <a:p>
            <a:pPr indent="-228600">
              <a:lnSpc>
                <a:spcPct val="170000"/>
              </a:lnSpc>
              <a:spcAft>
                <a:spcPts val="600"/>
              </a:spcAft>
              <a:buFont typeface="Arial" panose="020B0604020202020204" pitchFamily="34" charset="0"/>
              <a:buChar char="•"/>
            </a:pPr>
            <a:r>
              <a:rPr lang="en-US" sz="3800" dirty="0" err="1">
                <a:solidFill>
                  <a:schemeClr val="tx2"/>
                </a:solidFill>
              </a:rPr>
              <a:t>Toenemende</a:t>
            </a:r>
            <a:r>
              <a:rPr lang="en-US" sz="3800" dirty="0">
                <a:solidFill>
                  <a:schemeClr val="tx2"/>
                </a:solidFill>
              </a:rPr>
              <a:t> </a:t>
            </a:r>
            <a:r>
              <a:rPr lang="en-US" sz="3800" dirty="0" err="1">
                <a:solidFill>
                  <a:schemeClr val="tx2"/>
                </a:solidFill>
              </a:rPr>
              <a:t>infecties</a:t>
            </a:r>
            <a:endParaRPr lang="en-US" sz="3800" dirty="0">
              <a:solidFill>
                <a:schemeClr val="tx2"/>
              </a:solidFill>
            </a:endParaRPr>
          </a:p>
          <a:p>
            <a:pPr indent="-228600">
              <a:lnSpc>
                <a:spcPct val="170000"/>
              </a:lnSpc>
              <a:spcAft>
                <a:spcPts val="600"/>
              </a:spcAft>
              <a:buFont typeface="Arial" panose="020B0604020202020204" pitchFamily="34" charset="0"/>
              <a:buChar char="•"/>
            </a:pPr>
            <a:r>
              <a:rPr lang="en-US" sz="3800" dirty="0" err="1">
                <a:solidFill>
                  <a:schemeClr val="tx2"/>
                </a:solidFill>
              </a:rPr>
              <a:t>Vaker</a:t>
            </a:r>
            <a:r>
              <a:rPr lang="en-US" sz="3800" dirty="0">
                <a:solidFill>
                  <a:schemeClr val="tx2"/>
                </a:solidFill>
              </a:rPr>
              <a:t> </a:t>
            </a:r>
            <a:r>
              <a:rPr lang="en-US" sz="3800" dirty="0" err="1">
                <a:solidFill>
                  <a:schemeClr val="tx2"/>
                </a:solidFill>
              </a:rPr>
              <a:t>vallen</a:t>
            </a:r>
            <a:r>
              <a:rPr lang="en-US" sz="3800" dirty="0">
                <a:solidFill>
                  <a:schemeClr val="tx2"/>
                </a:solidFill>
              </a:rPr>
              <a:t> door </a:t>
            </a:r>
            <a:r>
              <a:rPr lang="en-US" sz="3800" dirty="0" err="1">
                <a:solidFill>
                  <a:schemeClr val="tx2"/>
                </a:solidFill>
              </a:rPr>
              <a:t>toenemende</a:t>
            </a:r>
            <a:r>
              <a:rPr lang="en-US" sz="3800" dirty="0">
                <a:solidFill>
                  <a:schemeClr val="tx2"/>
                </a:solidFill>
              </a:rPr>
              <a:t> </a:t>
            </a:r>
            <a:r>
              <a:rPr lang="en-US" sz="3800" dirty="0" err="1">
                <a:solidFill>
                  <a:schemeClr val="tx2"/>
                </a:solidFill>
              </a:rPr>
              <a:t>verzwakking</a:t>
            </a:r>
            <a:endParaRPr lang="en-US" sz="3800" dirty="0">
              <a:solidFill>
                <a:schemeClr val="tx2"/>
              </a:solidFill>
            </a:endParaRPr>
          </a:p>
          <a:p>
            <a:pPr indent="-228600">
              <a:lnSpc>
                <a:spcPct val="170000"/>
              </a:lnSpc>
              <a:spcAft>
                <a:spcPts val="600"/>
              </a:spcAft>
              <a:buFont typeface="Arial" panose="020B0604020202020204" pitchFamily="34" charset="0"/>
              <a:buChar char="•"/>
            </a:pPr>
            <a:r>
              <a:rPr lang="en-US" sz="3800" dirty="0">
                <a:solidFill>
                  <a:schemeClr val="tx2"/>
                </a:solidFill>
              </a:rPr>
              <a:t>Meer in </a:t>
            </a:r>
            <a:r>
              <a:rPr lang="en-US" sz="3800" dirty="0" err="1">
                <a:solidFill>
                  <a:schemeClr val="tx2"/>
                </a:solidFill>
              </a:rPr>
              <a:t>zichzelf</a:t>
            </a:r>
            <a:r>
              <a:rPr lang="en-US" sz="3800" dirty="0">
                <a:solidFill>
                  <a:schemeClr val="tx2"/>
                </a:solidFill>
              </a:rPr>
              <a:t> </a:t>
            </a:r>
            <a:r>
              <a:rPr lang="en-US" sz="3800" dirty="0" err="1">
                <a:solidFill>
                  <a:schemeClr val="tx2"/>
                </a:solidFill>
              </a:rPr>
              <a:t>gekeerd</a:t>
            </a:r>
            <a:endParaRPr lang="en-US" sz="3800" dirty="0">
              <a:solidFill>
                <a:schemeClr val="tx2"/>
              </a:solidFill>
            </a:endParaRPr>
          </a:p>
          <a:p>
            <a:pPr indent="-228600">
              <a:lnSpc>
                <a:spcPct val="170000"/>
              </a:lnSpc>
              <a:spcAft>
                <a:spcPts val="600"/>
              </a:spcAft>
              <a:buFont typeface="Arial" panose="020B0604020202020204" pitchFamily="34" charset="0"/>
              <a:buChar char="•"/>
            </a:pPr>
            <a:r>
              <a:rPr lang="en-US" sz="3800" dirty="0" err="1">
                <a:solidFill>
                  <a:schemeClr val="tx2"/>
                </a:solidFill>
              </a:rPr>
              <a:t>Gebrek</a:t>
            </a:r>
            <a:r>
              <a:rPr lang="en-US" sz="3800" dirty="0">
                <a:solidFill>
                  <a:schemeClr val="tx2"/>
                </a:solidFill>
              </a:rPr>
              <a:t> </a:t>
            </a:r>
            <a:r>
              <a:rPr lang="en-US" sz="3800" dirty="0" err="1">
                <a:solidFill>
                  <a:schemeClr val="tx2"/>
                </a:solidFill>
              </a:rPr>
              <a:t>aan</a:t>
            </a:r>
            <a:r>
              <a:rPr lang="en-US" sz="3800" dirty="0">
                <a:solidFill>
                  <a:schemeClr val="tx2"/>
                </a:solidFill>
              </a:rPr>
              <a:t> </a:t>
            </a:r>
            <a:r>
              <a:rPr lang="en-US" sz="3800" dirty="0" err="1">
                <a:solidFill>
                  <a:schemeClr val="tx2"/>
                </a:solidFill>
              </a:rPr>
              <a:t>eetlust</a:t>
            </a:r>
            <a:endParaRPr lang="en-US" sz="3800" dirty="0">
              <a:solidFill>
                <a:schemeClr val="tx2"/>
              </a:solidFill>
            </a:endParaRPr>
          </a:p>
          <a:p>
            <a:pPr indent="-228600">
              <a:lnSpc>
                <a:spcPct val="170000"/>
              </a:lnSpc>
              <a:spcAft>
                <a:spcPts val="600"/>
              </a:spcAft>
              <a:buFont typeface="Arial" panose="020B0604020202020204" pitchFamily="34" charset="0"/>
              <a:buChar char="•"/>
            </a:pPr>
            <a:r>
              <a:rPr lang="en-US" sz="3800" dirty="0" err="1">
                <a:solidFill>
                  <a:schemeClr val="tx2"/>
                </a:solidFill>
              </a:rPr>
              <a:t>Toenemende</a:t>
            </a:r>
            <a:r>
              <a:rPr lang="en-US" sz="3800" dirty="0">
                <a:solidFill>
                  <a:schemeClr val="tx2"/>
                </a:solidFill>
              </a:rPr>
              <a:t> </a:t>
            </a:r>
            <a:r>
              <a:rPr lang="en-US" sz="3800" dirty="0" err="1">
                <a:solidFill>
                  <a:schemeClr val="tx2"/>
                </a:solidFill>
              </a:rPr>
              <a:t>vermoeidheid</a:t>
            </a:r>
            <a:endParaRPr lang="en-US" sz="3800" dirty="0">
              <a:solidFill>
                <a:schemeClr val="tx2"/>
              </a:solidFill>
            </a:endParaRPr>
          </a:p>
          <a:p>
            <a:pPr indent="-228600">
              <a:lnSpc>
                <a:spcPct val="90000"/>
              </a:lnSpc>
              <a:spcAft>
                <a:spcPts val="600"/>
              </a:spcAft>
              <a:buFont typeface="Arial" panose="020B0604020202020204" pitchFamily="34" charset="0"/>
              <a:buChar char="•"/>
            </a:pPr>
            <a:endParaRPr lang="en-US" b="1" dirty="0">
              <a:solidFill>
                <a:schemeClr val="tx2"/>
              </a:solidFill>
            </a:endParaRPr>
          </a:p>
        </p:txBody>
      </p:sp>
      <p:grpSp>
        <p:nvGrpSpPr>
          <p:cNvPr id="20" name="Group 19">
            <a:extLst>
              <a:ext uri="{FF2B5EF4-FFF2-40B4-BE49-F238E27FC236}">
                <a16:creationId xmlns:a16="http://schemas.microsoft.com/office/drawing/2014/main" id="{9DB3963A-4187-4A72-9DA4-CA6BADE22931}"/>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rot="5400000">
            <a:off x="9072780" y="3734338"/>
            <a:ext cx="3878664" cy="2368659"/>
            <a:chOff x="6867015" y="-1"/>
            <a:chExt cx="5324985" cy="3251912"/>
          </a:xfrm>
          <a:solidFill>
            <a:schemeClr val="accent5">
              <a:alpha val="10000"/>
            </a:schemeClr>
          </a:solidFill>
        </p:grpSpPr>
        <p:sp>
          <p:nvSpPr>
            <p:cNvPr id="21" name="Freeform: Shape 20">
              <a:extLst>
                <a:ext uri="{FF2B5EF4-FFF2-40B4-BE49-F238E27FC236}">
                  <a16:creationId xmlns:a16="http://schemas.microsoft.com/office/drawing/2014/main" id="{2428E75E-001A-4568-B035-574F1303EF5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867015" y="-1"/>
              <a:ext cx="5324985" cy="3251912"/>
            </a:xfrm>
            <a:custGeom>
              <a:avLst/>
              <a:gdLst>
                <a:gd name="connsiteX0" fmla="*/ 0 w 5324985"/>
                <a:gd name="connsiteY0" fmla="*/ 0 h 3251912"/>
                <a:gd name="connsiteX1" fmla="*/ 36826 w 5324985"/>
                <a:gd name="connsiteY1" fmla="*/ 0 h 3251912"/>
                <a:gd name="connsiteX2" fmla="*/ 45003 w 5324985"/>
                <a:gd name="connsiteY2" fmla="*/ 152909 h 3251912"/>
                <a:gd name="connsiteX3" fmla="*/ 68956 w 5324985"/>
                <a:gd name="connsiteY3" fmla="*/ 308600 h 3251912"/>
                <a:gd name="connsiteX4" fmla="*/ 167774 w 5324985"/>
                <a:gd name="connsiteY4" fmla="*/ 607968 h 3251912"/>
                <a:gd name="connsiteX5" fmla="*/ 201857 w 5324985"/>
                <a:gd name="connsiteY5" fmla="*/ 679539 h 3251912"/>
                <a:gd name="connsiteX6" fmla="*/ 239741 w 5324985"/>
                <a:gd name="connsiteY6" fmla="*/ 749488 h 3251912"/>
                <a:gd name="connsiteX7" fmla="*/ 323724 w 5324985"/>
                <a:gd name="connsiteY7" fmla="*/ 885101 h 3251912"/>
                <a:gd name="connsiteX8" fmla="*/ 416412 w 5324985"/>
                <a:gd name="connsiteY8" fmla="*/ 1016081 h 3251912"/>
                <a:gd name="connsiteX9" fmla="*/ 515719 w 5324985"/>
                <a:gd name="connsiteY9" fmla="*/ 1143356 h 3251912"/>
                <a:gd name="connsiteX10" fmla="*/ 722427 w 5324985"/>
                <a:gd name="connsiteY10" fmla="*/ 1395127 h 3251912"/>
                <a:gd name="connsiteX11" fmla="*/ 825780 w 5324985"/>
                <a:gd name="connsiteY11" fmla="*/ 1522749 h 3251912"/>
                <a:gd name="connsiteX12" fmla="*/ 926314 w 5324985"/>
                <a:gd name="connsiteY12" fmla="*/ 1651992 h 3251912"/>
                <a:gd name="connsiteX13" fmla="*/ 1026848 w 5324985"/>
                <a:gd name="connsiteY13" fmla="*/ 1776836 h 3251912"/>
                <a:gd name="connsiteX14" fmla="*/ 1131918 w 5324985"/>
                <a:gd name="connsiteY14" fmla="*/ 1897393 h 3251912"/>
                <a:gd name="connsiteX15" fmla="*/ 1354688 w 5324985"/>
                <a:gd name="connsiteY15" fmla="*/ 2124728 h 3251912"/>
                <a:gd name="connsiteX16" fmla="*/ 1855027 w 5324985"/>
                <a:gd name="connsiteY16" fmla="*/ 2504236 h 3251912"/>
                <a:gd name="connsiteX17" fmla="*/ 2131618 w 5324985"/>
                <a:gd name="connsiteY17" fmla="*/ 2646913 h 3251912"/>
                <a:gd name="connsiteX18" fmla="*/ 2423534 w 5324985"/>
                <a:gd name="connsiteY18" fmla="*/ 2754732 h 3251912"/>
                <a:gd name="connsiteX19" fmla="*/ 2727588 w 5324985"/>
                <a:gd name="connsiteY19" fmla="*/ 2829197 h 3251912"/>
                <a:gd name="connsiteX20" fmla="*/ 3041083 w 5324985"/>
                <a:gd name="connsiteY20" fmla="*/ 2870890 h 3251912"/>
                <a:gd name="connsiteX21" fmla="*/ 3360340 w 5324985"/>
                <a:gd name="connsiteY21" fmla="*/ 2883976 h 3251912"/>
                <a:gd name="connsiteX22" fmla="*/ 3439663 w 5324985"/>
                <a:gd name="connsiteY22" fmla="*/ 2883396 h 3251912"/>
                <a:gd name="connsiteX23" fmla="*/ 3478529 w 5324985"/>
                <a:gd name="connsiteY23" fmla="*/ 2882471 h 3251912"/>
                <a:gd name="connsiteX24" fmla="*/ 3517271 w 5324985"/>
                <a:gd name="connsiteY24" fmla="*/ 2880616 h 3251912"/>
                <a:gd name="connsiteX25" fmla="*/ 3671260 w 5324985"/>
                <a:gd name="connsiteY25" fmla="*/ 2867878 h 3251912"/>
                <a:gd name="connsiteX26" fmla="*/ 4265268 w 5324985"/>
                <a:gd name="connsiteY26" fmla="*/ 2716283 h 3251912"/>
                <a:gd name="connsiteX27" fmla="*/ 4546395 w 5324985"/>
                <a:gd name="connsiteY27" fmla="*/ 2584724 h 3251912"/>
                <a:gd name="connsiteX28" fmla="*/ 4817837 w 5324985"/>
                <a:gd name="connsiteY28" fmla="*/ 2424674 h 3251912"/>
                <a:gd name="connsiteX29" fmla="*/ 5081677 w 5324985"/>
                <a:gd name="connsiteY29" fmla="*/ 2243548 h 3251912"/>
                <a:gd name="connsiteX30" fmla="*/ 5211881 w 5324985"/>
                <a:gd name="connsiteY30" fmla="*/ 2147658 h 3251912"/>
                <a:gd name="connsiteX31" fmla="*/ 5324985 w 5324985"/>
                <a:gd name="connsiteY31" fmla="*/ 2062128 h 3251912"/>
                <a:gd name="connsiteX32" fmla="*/ 5324985 w 5324985"/>
                <a:gd name="connsiteY32" fmla="*/ 2514993 h 3251912"/>
                <a:gd name="connsiteX33" fmla="*/ 5314867 w 5324985"/>
                <a:gd name="connsiteY33" fmla="*/ 2522881 h 3251912"/>
                <a:gd name="connsiteX34" fmla="*/ 5038276 w 5324985"/>
                <a:gd name="connsiteY34" fmla="*/ 2722421 h 3251912"/>
                <a:gd name="connsiteX35" fmla="*/ 4741701 w 5324985"/>
                <a:gd name="connsiteY35" fmla="*/ 2904937 h 3251912"/>
                <a:gd name="connsiteX36" fmla="*/ 4420728 w 5324985"/>
                <a:gd name="connsiteY36" fmla="*/ 3058848 h 3251912"/>
                <a:gd name="connsiteX37" fmla="*/ 3717481 w 5324985"/>
                <a:gd name="connsiteY37" fmla="*/ 3237079 h 3251912"/>
                <a:gd name="connsiteX38" fmla="*/ 3535661 w 5324985"/>
                <a:gd name="connsiteY38" fmla="*/ 3249934 h 3251912"/>
                <a:gd name="connsiteX39" fmla="*/ 3490175 w 5324985"/>
                <a:gd name="connsiteY39" fmla="*/ 3251555 h 3251912"/>
                <a:gd name="connsiteX40" fmla="*/ 3444813 w 5324985"/>
                <a:gd name="connsiteY40" fmla="*/ 3251787 h 3251912"/>
                <a:gd name="connsiteX41" fmla="*/ 3355681 w 5324985"/>
                <a:gd name="connsiteY41" fmla="*/ 3250745 h 3251912"/>
                <a:gd name="connsiteX42" fmla="*/ 3179011 w 5324985"/>
                <a:gd name="connsiteY42" fmla="*/ 3243795 h 3251912"/>
                <a:gd name="connsiteX43" fmla="*/ 3002217 w 5324985"/>
                <a:gd name="connsiteY43" fmla="*/ 3227814 h 3251912"/>
                <a:gd name="connsiteX44" fmla="*/ 2650103 w 5324985"/>
                <a:gd name="connsiteY44" fmla="*/ 3170836 h 3251912"/>
                <a:gd name="connsiteX45" fmla="*/ 2305836 w 5324985"/>
                <a:gd name="connsiteY45" fmla="*/ 3072514 h 3251912"/>
                <a:gd name="connsiteX46" fmla="*/ 1978611 w 5324985"/>
                <a:gd name="connsiteY46" fmla="*/ 2929952 h 3251912"/>
                <a:gd name="connsiteX47" fmla="*/ 1678235 w 5324985"/>
                <a:gd name="connsiteY47" fmla="*/ 2744424 h 3251912"/>
                <a:gd name="connsiteX48" fmla="*/ 1175688 w 5324985"/>
                <a:gd name="connsiteY48" fmla="*/ 2277018 h 3251912"/>
                <a:gd name="connsiteX49" fmla="*/ 971310 w 5324985"/>
                <a:gd name="connsiteY49" fmla="*/ 2012044 h 3251912"/>
                <a:gd name="connsiteX50" fmla="*/ 790717 w 5324985"/>
                <a:gd name="connsiteY50" fmla="*/ 1735723 h 3251912"/>
                <a:gd name="connsiteX51" fmla="*/ 706488 w 5324985"/>
                <a:gd name="connsiteY51" fmla="*/ 1598604 h 3251912"/>
                <a:gd name="connsiteX52" fmla="*/ 618951 w 5324985"/>
                <a:gd name="connsiteY52" fmla="*/ 1463802 h 3251912"/>
                <a:gd name="connsiteX53" fmla="*/ 436273 w 5324985"/>
                <a:gd name="connsiteY53" fmla="*/ 1195355 h 3251912"/>
                <a:gd name="connsiteX54" fmla="*/ 346896 w 5324985"/>
                <a:gd name="connsiteY54" fmla="*/ 1058816 h 3251912"/>
                <a:gd name="connsiteX55" fmla="*/ 261809 w 5324985"/>
                <a:gd name="connsiteY55" fmla="*/ 919264 h 3251912"/>
                <a:gd name="connsiteX56" fmla="*/ 118487 w 5324985"/>
                <a:gd name="connsiteY56" fmla="*/ 626498 h 3251912"/>
                <a:gd name="connsiteX57" fmla="*/ 28130 w 5324985"/>
                <a:gd name="connsiteY57" fmla="*/ 315781 h 3251912"/>
                <a:gd name="connsiteX58" fmla="*/ 6751 w 5324985"/>
                <a:gd name="connsiteY58" fmla="*/ 156195 h 32519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Lst>
              <a:rect l="l" t="t" r="r" b="b"/>
              <a:pathLst>
                <a:path w="5324985" h="3251912">
                  <a:moveTo>
                    <a:pt x="0" y="0"/>
                  </a:moveTo>
                  <a:lnTo>
                    <a:pt x="36826" y="0"/>
                  </a:lnTo>
                  <a:lnTo>
                    <a:pt x="45003" y="152909"/>
                  </a:lnTo>
                  <a:cubicBezTo>
                    <a:pt x="50351" y="205154"/>
                    <a:pt x="58290" y="257123"/>
                    <a:pt x="68956" y="308600"/>
                  </a:cubicBezTo>
                  <a:cubicBezTo>
                    <a:pt x="91393" y="411324"/>
                    <a:pt x="123882" y="511847"/>
                    <a:pt x="167774" y="607968"/>
                  </a:cubicBezTo>
                  <a:cubicBezTo>
                    <a:pt x="178195" y="632173"/>
                    <a:pt x="190333" y="655798"/>
                    <a:pt x="201857" y="679539"/>
                  </a:cubicBezTo>
                  <a:cubicBezTo>
                    <a:pt x="214363" y="702933"/>
                    <a:pt x="226255" y="726557"/>
                    <a:pt x="239741" y="749488"/>
                  </a:cubicBezTo>
                  <a:cubicBezTo>
                    <a:pt x="265488" y="795812"/>
                    <a:pt x="294176" y="840746"/>
                    <a:pt x="323724" y="885101"/>
                  </a:cubicBezTo>
                  <a:cubicBezTo>
                    <a:pt x="353149" y="929572"/>
                    <a:pt x="384657" y="972885"/>
                    <a:pt x="416412" y="1016081"/>
                  </a:cubicBezTo>
                  <a:cubicBezTo>
                    <a:pt x="448655" y="1058931"/>
                    <a:pt x="482127" y="1101202"/>
                    <a:pt x="515719" y="1143356"/>
                  </a:cubicBezTo>
                  <a:cubicBezTo>
                    <a:pt x="583027" y="1227782"/>
                    <a:pt x="653402" y="1310470"/>
                    <a:pt x="722427" y="1395127"/>
                  </a:cubicBezTo>
                  <a:cubicBezTo>
                    <a:pt x="757123" y="1437282"/>
                    <a:pt x="791697" y="1479783"/>
                    <a:pt x="825780" y="1522749"/>
                  </a:cubicBezTo>
                  <a:cubicBezTo>
                    <a:pt x="859742" y="1565367"/>
                    <a:pt x="893457" y="1610649"/>
                    <a:pt x="926314" y="1651992"/>
                  </a:cubicBezTo>
                  <a:cubicBezTo>
                    <a:pt x="958927" y="1694379"/>
                    <a:pt x="993132" y="1735492"/>
                    <a:pt x="1026848" y="1776836"/>
                  </a:cubicBezTo>
                  <a:cubicBezTo>
                    <a:pt x="1061545" y="1817485"/>
                    <a:pt x="1095996" y="1858133"/>
                    <a:pt x="1131918" y="1897393"/>
                  </a:cubicBezTo>
                  <a:cubicBezTo>
                    <a:pt x="1203273" y="1976376"/>
                    <a:pt x="1277447" y="2052463"/>
                    <a:pt x="1354688" y="2124728"/>
                  </a:cubicBezTo>
                  <a:cubicBezTo>
                    <a:pt x="1509411" y="2268911"/>
                    <a:pt x="1676396" y="2397575"/>
                    <a:pt x="1855027" y="2504236"/>
                  </a:cubicBezTo>
                  <a:cubicBezTo>
                    <a:pt x="1944528" y="2557277"/>
                    <a:pt x="2036357" y="2605917"/>
                    <a:pt x="2131618" y="2646913"/>
                  </a:cubicBezTo>
                  <a:cubicBezTo>
                    <a:pt x="2226267" y="2689068"/>
                    <a:pt x="2323981" y="2724622"/>
                    <a:pt x="2423534" y="2754732"/>
                  </a:cubicBezTo>
                  <a:cubicBezTo>
                    <a:pt x="2523087" y="2784958"/>
                    <a:pt x="2624602" y="2809394"/>
                    <a:pt x="2727588" y="2829197"/>
                  </a:cubicBezTo>
                  <a:cubicBezTo>
                    <a:pt x="2830698" y="2848653"/>
                    <a:pt x="2935522" y="2861971"/>
                    <a:pt x="3041083" y="2870890"/>
                  </a:cubicBezTo>
                  <a:cubicBezTo>
                    <a:pt x="3146644" y="2879922"/>
                    <a:pt x="3253307" y="2883860"/>
                    <a:pt x="3360340" y="2883976"/>
                  </a:cubicBezTo>
                  <a:cubicBezTo>
                    <a:pt x="3387067" y="2883976"/>
                    <a:pt x="3414162" y="2884439"/>
                    <a:pt x="3439663" y="2883396"/>
                  </a:cubicBezTo>
                  <a:lnTo>
                    <a:pt x="3478529" y="2882471"/>
                  </a:lnTo>
                  <a:lnTo>
                    <a:pt x="3517271" y="2880616"/>
                  </a:lnTo>
                  <a:cubicBezTo>
                    <a:pt x="3568887" y="2878417"/>
                    <a:pt x="3620257" y="2873552"/>
                    <a:pt x="3671260" y="2867878"/>
                  </a:cubicBezTo>
                  <a:cubicBezTo>
                    <a:pt x="3875515" y="2844253"/>
                    <a:pt x="4074253" y="2792486"/>
                    <a:pt x="4265268" y="2716283"/>
                  </a:cubicBezTo>
                  <a:cubicBezTo>
                    <a:pt x="4361020" y="2678529"/>
                    <a:pt x="4454444" y="2633710"/>
                    <a:pt x="4546395" y="2584724"/>
                  </a:cubicBezTo>
                  <a:cubicBezTo>
                    <a:pt x="4638470" y="2535967"/>
                    <a:pt x="4728827" y="2481885"/>
                    <a:pt x="4817837" y="2424674"/>
                  </a:cubicBezTo>
                  <a:cubicBezTo>
                    <a:pt x="4906846" y="2367348"/>
                    <a:pt x="4994385" y="2306317"/>
                    <a:pt x="5081677" y="2243548"/>
                  </a:cubicBezTo>
                  <a:cubicBezTo>
                    <a:pt x="5125201" y="2212164"/>
                    <a:pt x="5168603" y="2179969"/>
                    <a:pt x="5211881" y="2147658"/>
                  </a:cubicBezTo>
                  <a:lnTo>
                    <a:pt x="5324985" y="2062128"/>
                  </a:lnTo>
                  <a:lnTo>
                    <a:pt x="5324985" y="2514993"/>
                  </a:lnTo>
                  <a:lnTo>
                    <a:pt x="5314867" y="2522881"/>
                  </a:lnTo>
                  <a:cubicBezTo>
                    <a:pt x="5225490" y="2591325"/>
                    <a:pt x="5133783" y="2658379"/>
                    <a:pt x="5038276" y="2722421"/>
                  </a:cubicBezTo>
                  <a:cubicBezTo>
                    <a:pt x="4942892" y="2786348"/>
                    <a:pt x="4844810" y="2848422"/>
                    <a:pt x="4741701" y="2904937"/>
                  </a:cubicBezTo>
                  <a:cubicBezTo>
                    <a:pt x="4638592" y="2961337"/>
                    <a:pt x="4531929" y="3013683"/>
                    <a:pt x="4420728" y="3058848"/>
                  </a:cubicBezTo>
                  <a:cubicBezTo>
                    <a:pt x="4199063" y="3150338"/>
                    <a:pt x="3959621" y="3211485"/>
                    <a:pt x="3717481" y="3237079"/>
                  </a:cubicBezTo>
                  <a:cubicBezTo>
                    <a:pt x="3656914" y="3243101"/>
                    <a:pt x="3596227" y="3247966"/>
                    <a:pt x="3535661" y="3249934"/>
                  </a:cubicBezTo>
                  <a:lnTo>
                    <a:pt x="3490175" y="3251555"/>
                  </a:lnTo>
                  <a:lnTo>
                    <a:pt x="3444813" y="3251787"/>
                  </a:lnTo>
                  <a:cubicBezTo>
                    <a:pt x="3414162" y="3252250"/>
                    <a:pt x="3385105" y="3251324"/>
                    <a:pt x="3355681" y="3250745"/>
                  </a:cubicBezTo>
                  <a:cubicBezTo>
                    <a:pt x="3296954" y="3250050"/>
                    <a:pt x="3237860" y="3246692"/>
                    <a:pt x="3179011" y="3243795"/>
                  </a:cubicBezTo>
                  <a:cubicBezTo>
                    <a:pt x="3120039" y="3239164"/>
                    <a:pt x="3061067" y="3234878"/>
                    <a:pt x="3002217" y="3227814"/>
                  </a:cubicBezTo>
                  <a:cubicBezTo>
                    <a:pt x="2884397" y="3214496"/>
                    <a:pt x="2766699" y="3196314"/>
                    <a:pt x="2650103" y="3170836"/>
                  </a:cubicBezTo>
                  <a:cubicBezTo>
                    <a:pt x="2533510" y="3145358"/>
                    <a:pt x="2418263" y="3112583"/>
                    <a:pt x="2305836" y="3072514"/>
                  </a:cubicBezTo>
                  <a:cubicBezTo>
                    <a:pt x="2193410" y="3032328"/>
                    <a:pt x="2083926" y="2984383"/>
                    <a:pt x="1978611" y="2929952"/>
                  </a:cubicBezTo>
                  <a:cubicBezTo>
                    <a:pt x="1873663" y="2874711"/>
                    <a:pt x="1772884" y="2812985"/>
                    <a:pt x="1678235" y="2744424"/>
                  </a:cubicBezTo>
                  <a:cubicBezTo>
                    <a:pt x="1488201" y="2608001"/>
                    <a:pt x="1321708" y="2448068"/>
                    <a:pt x="1175688" y="2277018"/>
                  </a:cubicBezTo>
                  <a:cubicBezTo>
                    <a:pt x="1102985" y="2191086"/>
                    <a:pt x="1035309" y="2102377"/>
                    <a:pt x="971310" y="2012044"/>
                  </a:cubicBezTo>
                  <a:cubicBezTo>
                    <a:pt x="907188" y="1921714"/>
                    <a:pt x="847358" y="1829413"/>
                    <a:pt x="790717" y="1735723"/>
                  </a:cubicBezTo>
                  <a:cubicBezTo>
                    <a:pt x="761782" y="1688357"/>
                    <a:pt x="735300" y="1644002"/>
                    <a:pt x="706488" y="1598604"/>
                  </a:cubicBezTo>
                  <a:cubicBezTo>
                    <a:pt x="677922" y="1553555"/>
                    <a:pt x="648866" y="1508505"/>
                    <a:pt x="618951" y="1463802"/>
                  </a:cubicBezTo>
                  <a:lnTo>
                    <a:pt x="436273" y="1195355"/>
                  </a:lnTo>
                  <a:cubicBezTo>
                    <a:pt x="405990" y="1150189"/>
                    <a:pt x="376075" y="1104792"/>
                    <a:pt x="346896" y="1058816"/>
                  </a:cubicBezTo>
                  <a:cubicBezTo>
                    <a:pt x="317716" y="1012838"/>
                    <a:pt x="288782" y="966747"/>
                    <a:pt x="261809" y="919264"/>
                  </a:cubicBezTo>
                  <a:cubicBezTo>
                    <a:pt x="207742" y="824764"/>
                    <a:pt x="158088" y="727485"/>
                    <a:pt x="118487" y="626498"/>
                  </a:cubicBezTo>
                  <a:cubicBezTo>
                    <a:pt x="78151" y="525859"/>
                    <a:pt x="48237" y="421515"/>
                    <a:pt x="28130" y="315781"/>
                  </a:cubicBezTo>
                  <a:cubicBezTo>
                    <a:pt x="18506" y="262914"/>
                    <a:pt x="11425" y="209642"/>
                    <a:pt x="6751" y="156195"/>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64AC8CFC-1164-4525-82A0-25F75ADCF4C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916467" y="-1"/>
              <a:ext cx="5275533" cy="2980757"/>
            </a:xfrm>
            <a:custGeom>
              <a:avLst/>
              <a:gdLst>
                <a:gd name="connsiteX0" fmla="*/ 0 w 5275533"/>
                <a:gd name="connsiteY0" fmla="*/ 0 h 2980757"/>
                <a:gd name="connsiteX1" fmla="*/ 201166 w 5275533"/>
                <a:gd name="connsiteY1" fmla="*/ 0 h 2980757"/>
                <a:gd name="connsiteX2" fmla="*/ 206734 w 5275533"/>
                <a:gd name="connsiteY2" fmla="*/ 89286 h 2980757"/>
                <a:gd name="connsiteX3" fmla="*/ 232051 w 5275533"/>
                <a:gd name="connsiteY3" fmla="*/ 226897 h 2980757"/>
                <a:gd name="connsiteX4" fmla="*/ 332707 w 5275533"/>
                <a:gd name="connsiteY4" fmla="*/ 487120 h 2980757"/>
                <a:gd name="connsiteX5" fmla="*/ 402959 w 5275533"/>
                <a:gd name="connsiteY5" fmla="*/ 609647 h 2980757"/>
                <a:gd name="connsiteX6" fmla="*/ 483631 w 5275533"/>
                <a:gd name="connsiteY6" fmla="*/ 728236 h 2980757"/>
                <a:gd name="connsiteX7" fmla="*/ 669986 w 5275533"/>
                <a:gd name="connsiteY7" fmla="*/ 957424 h 2980757"/>
                <a:gd name="connsiteX8" fmla="*/ 871667 w 5275533"/>
                <a:gd name="connsiteY8" fmla="*/ 1188348 h 2980757"/>
                <a:gd name="connsiteX9" fmla="*/ 971956 w 5275533"/>
                <a:gd name="connsiteY9" fmla="*/ 1308905 h 2980757"/>
                <a:gd name="connsiteX10" fmla="*/ 1020139 w 5275533"/>
                <a:gd name="connsiteY10" fmla="*/ 1368084 h 2980757"/>
                <a:gd name="connsiteX11" fmla="*/ 1067340 w 5275533"/>
                <a:gd name="connsiteY11" fmla="*/ 1424715 h 2980757"/>
                <a:gd name="connsiteX12" fmla="*/ 1472909 w 5275533"/>
                <a:gd name="connsiteY12" fmla="*/ 1843252 h 2980757"/>
                <a:gd name="connsiteX13" fmla="*/ 1688567 w 5275533"/>
                <a:gd name="connsiteY13" fmla="*/ 2031559 h 2980757"/>
                <a:gd name="connsiteX14" fmla="*/ 1914401 w 5275533"/>
                <a:gd name="connsiteY14" fmla="*/ 2205156 h 2980757"/>
                <a:gd name="connsiteX15" fmla="*/ 2418909 w 5275533"/>
                <a:gd name="connsiteY15" fmla="*/ 2479741 h 2980757"/>
                <a:gd name="connsiteX16" fmla="*/ 2701141 w 5275533"/>
                <a:gd name="connsiteY16" fmla="*/ 2557333 h 2980757"/>
                <a:gd name="connsiteX17" fmla="*/ 2773475 w 5275533"/>
                <a:gd name="connsiteY17" fmla="*/ 2570999 h 2980757"/>
                <a:gd name="connsiteX18" fmla="*/ 2846424 w 5275533"/>
                <a:gd name="connsiteY18" fmla="*/ 2582465 h 2980757"/>
                <a:gd name="connsiteX19" fmla="*/ 2993669 w 5275533"/>
                <a:gd name="connsiteY19" fmla="*/ 2598909 h 2980757"/>
                <a:gd name="connsiteX20" fmla="*/ 3067721 w 5275533"/>
                <a:gd name="connsiteY20" fmla="*/ 2604237 h 2980757"/>
                <a:gd name="connsiteX21" fmla="*/ 3142019 w 5275533"/>
                <a:gd name="connsiteY21" fmla="*/ 2607943 h 2980757"/>
                <a:gd name="connsiteX22" fmla="*/ 3216561 w 5275533"/>
                <a:gd name="connsiteY22" fmla="*/ 2609564 h 2980757"/>
                <a:gd name="connsiteX23" fmla="*/ 3291225 w 5275533"/>
                <a:gd name="connsiteY23" fmla="*/ 2609217 h 2980757"/>
                <a:gd name="connsiteX24" fmla="*/ 3328619 w 5275533"/>
                <a:gd name="connsiteY24" fmla="*/ 2608869 h 2980757"/>
                <a:gd name="connsiteX25" fmla="*/ 3364665 w 5275533"/>
                <a:gd name="connsiteY25" fmla="*/ 2607363 h 2980757"/>
                <a:gd name="connsiteX26" fmla="*/ 3400587 w 5275533"/>
                <a:gd name="connsiteY26" fmla="*/ 2605627 h 2980757"/>
                <a:gd name="connsiteX27" fmla="*/ 3436387 w 5275533"/>
                <a:gd name="connsiteY27" fmla="*/ 2602847 h 2980757"/>
                <a:gd name="connsiteX28" fmla="*/ 3578361 w 5275533"/>
                <a:gd name="connsiteY28" fmla="*/ 2586286 h 2980757"/>
                <a:gd name="connsiteX29" fmla="*/ 4119159 w 5275533"/>
                <a:gd name="connsiteY29" fmla="*/ 2418594 h 2980757"/>
                <a:gd name="connsiteX30" fmla="*/ 4618765 w 5275533"/>
                <a:gd name="connsiteY30" fmla="*/ 2124668 h 2980757"/>
                <a:gd name="connsiteX31" fmla="*/ 4739895 w 5275533"/>
                <a:gd name="connsiteY31" fmla="*/ 2038275 h 2980757"/>
                <a:gd name="connsiteX32" fmla="*/ 4861027 w 5275533"/>
                <a:gd name="connsiteY32" fmla="*/ 1948986 h 2980757"/>
                <a:gd name="connsiteX33" fmla="*/ 5106354 w 5275533"/>
                <a:gd name="connsiteY33" fmla="*/ 1763690 h 2980757"/>
                <a:gd name="connsiteX34" fmla="*/ 5275533 w 5275533"/>
                <a:gd name="connsiteY34" fmla="*/ 1641017 h 2980757"/>
                <a:gd name="connsiteX35" fmla="*/ 5275533 w 5275533"/>
                <a:gd name="connsiteY35" fmla="*/ 2257481 h 2980757"/>
                <a:gd name="connsiteX36" fmla="*/ 5168881 w 5275533"/>
                <a:gd name="connsiteY36" fmla="*/ 2332084 h 2980757"/>
                <a:gd name="connsiteX37" fmla="*/ 5036225 w 5275533"/>
                <a:gd name="connsiteY37" fmla="*/ 2421489 h 2980757"/>
                <a:gd name="connsiteX38" fmla="*/ 4899401 w 5275533"/>
                <a:gd name="connsiteY38" fmla="*/ 2508347 h 2980757"/>
                <a:gd name="connsiteX39" fmla="*/ 4612145 w 5275533"/>
                <a:gd name="connsiteY39" fmla="*/ 2671407 h 2980757"/>
                <a:gd name="connsiteX40" fmla="*/ 4303187 w 5275533"/>
                <a:gd name="connsiteY40" fmla="*/ 2810030 h 2980757"/>
                <a:gd name="connsiteX41" fmla="*/ 3630835 w 5275533"/>
                <a:gd name="connsiteY41" fmla="*/ 2969500 h 2980757"/>
                <a:gd name="connsiteX42" fmla="*/ 3457719 w 5275533"/>
                <a:gd name="connsiteY42" fmla="*/ 2979808 h 2980757"/>
                <a:gd name="connsiteX43" fmla="*/ 3414441 w 5275533"/>
                <a:gd name="connsiteY43" fmla="*/ 2980733 h 2980757"/>
                <a:gd name="connsiteX44" fmla="*/ 3371285 w 5275533"/>
                <a:gd name="connsiteY44" fmla="*/ 2980502 h 2980757"/>
                <a:gd name="connsiteX45" fmla="*/ 3328252 w 5275533"/>
                <a:gd name="connsiteY45" fmla="*/ 2980039 h 2980757"/>
                <a:gd name="connsiteX46" fmla="*/ 3286445 w 5275533"/>
                <a:gd name="connsiteY46" fmla="*/ 2978534 h 2980757"/>
                <a:gd name="connsiteX47" fmla="*/ 2952475 w 5275533"/>
                <a:gd name="connsiteY47" fmla="*/ 2953402 h 2980757"/>
                <a:gd name="connsiteX48" fmla="*/ 2620591 w 5275533"/>
                <a:gd name="connsiteY48" fmla="*/ 2898046 h 2980757"/>
                <a:gd name="connsiteX49" fmla="*/ 2294591 w 5275533"/>
                <a:gd name="connsiteY49" fmla="*/ 2811305 h 2980757"/>
                <a:gd name="connsiteX50" fmla="*/ 1670544 w 5275533"/>
                <a:gd name="connsiteY50" fmla="*/ 2550501 h 2980757"/>
                <a:gd name="connsiteX51" fmla="*/ 1144703 w 5275533"/>
                <a:gd name="connsiteY51" fmla="*/ 2144472 h 2980757"/>
                <a:gd name="connsiteX52" fmla="*/ 931497 w 5275533"/>
                <a:gd name="connsiteY52" fmla="*/ 1900114 h 2980757"/>
                <a:gd name="connsiteX53" fmla="*/ 745265 w 5275533"/>
                <a:gd name="connsiteY53" fmla="*/ 1641395 h 2980757"/>
                <a:gd name="connsiteX54" fmla="*/ 701741 w 5275533"/>
                <a:gd name="connsiteY54" fmla="*/ 1575500 h 2980757"/>
                <a:gd name="connsiteX55" fmla="*/ 660178 w 5275533"/>
                <a:gd name="connsiteY55" fmla="*/ 1511573 h 2980757"/>
                <a:gd name="connsiteX56" fmla="*/ 578158 w 5275533"/>
                <a:gd name="connsiteY56" fmla="*/ 1387656 h 2980757"/>
                <a:gd name="connsiteX57" fmla="*/ 408230 w 5275533"/>
                <a:gd name="connsiteY57" fmla="*/ 1134497 h 2980757"/>
                <a:gd name="connsiteX58" fmla="*/ 242349 w 5275533"/>
                <a:gd name="connsiteY58" fmla="*/ 866860 h 2980757"/>
                <a:gd name="connsiteX59" fmla="*/ 167562 w 5275533"/>
                <a:gd name="connsiteY59" fmla="*/ 724994 h 2980757"/>
                <a:gd name="connsiteX60" fmla="*/ 104054 w 5275533"/>
                <a:gd name="connsiteY60" fmla="*/ 576525 h 2980757"/>
                <a:gd name="connsiteX61" fmla="*/ 55381 w 5275533"/>
                <a:gd name="connsiteY61" fmla="*/ 422499 h 2980757"/>
                <a:gd name="connsiteX62" fmla="*/ 37236 w 5275533"/>
                <a:gd name="connsiteY62" fmla="*/ 343980 h 2980757"/>
                <a:gd name="connsiteX63" fmla="*/ 29267 w 5275533"/>
                <a:gd name="connsiteY63" fmla="*/ 304604 h 2980757"/>
                <a:gd name="connsiteX64" fmla="*/ 22646 w 5275533"/>
                <a:gd name="connsiteY64" fmla="*/ 265113 h 2980757"/>
                <a:gd name="connsiteX65" fmla="*/ 3903 w 5275533"/>
                <a:gd name="connsiteY65" fmla="*/ 106787 h 29807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Lst>
              <a:rect l="l" t="t" r="r" b="b"/>
              <a:pathLst>
                <a:path w="5275533" h="2980757">
                  <a:moveTo>
                    <a:pt x="0" y="0"/>
                  </a:moveTo>
                  <a:lnTo>
                    <a:pt x="201166" y="0"/>
                  </a:lnTo>
                  <a:lnTo>
                    <a:pt x="206734" y="89286"/>
                  </a:lnTo>
                  <a:cubicBezTo>
                    <a:pt x="212220" y="135755"/>
                    <a:pt x="220465" y="181731"/>
                    <a:pt x="232051" y="226897"/>
                  </a:cubicBezTo>
                  <a:cubicBezTo>
                    <a:pt x="254855" y="317344"/>
                    <a:pt x="290287" y="403854"/>
                    <a:pt x="332707" y="487120"/>
                  </a:cubicBezTo>
                  <a:cubicBezTo>
                    <a:pt x="354163" y="528696"/>
                    <a:pt x="377948" y="569461"/>
                    <a:pt x="402959" y="609647"/>
                  </a:cubicBezTo>
                  <a:cubicBezTo>
                    <a:pt x="428337" y="649717"/>
                    <a:pt x="455433" y="689209"/>
                    <a:pt x="483631" y="728236"/>
                  </a:cubicBezTo>
                  <a:cubicBezTo>
                    <a:pt x="540764" y="806061"/>
                    <a:pt x="604271" y="881569"/>
                    <a:pt x="669986" y="957424"/>
                  </a:cubicBezTo>
                  <a:cubicBezTo>
                    <a:pt x="735701" y="1033395"/>
                    <a:pt x="804359" y="1109366"/>
                    <a:pt x="871667" y="1188348"/>
                  </a:cubicBezTo>
                  <a:cubicBezTo>
                    <a:pt x="905383" y="1227723"/>
                    <a:pt x="938731" y="1268025"/>
                    <a:pt x="971956" y="1308905"/>
                  </a:cubicBezTo>
                  <a:lnTo>
                    <a:pt x="1020139" y="1368084"/>
                  </a:lnTo>
                  <a:cubicBezTo>
                    <a:pt x="1035954" y="1386962"/>
                    <a:pt x="1051035" y="1406302"/>
                    <a:pt x="1067340" y="1424715"/>
                  </a:cubicBezTo>
                  <a:cubicBezTo>
                    <a:pt x="1194602" y="1574573"/>
                    <a:pt x="1332652" y="1712503"/>
                    <a:pt x="1472909" y="1843252"/>
                  </a:cubicBezTo>
                  <a:cubicBezTo>
                    <a:pt x="1543406" y="1908337"/>
                    <a:pt x="1615128" y="1971221"/>
                    <a:pt x="1688567" y="2031559"/>
                  </a:cubicBezTo>
                  <a:cubicBezTo>
                    <a:pt x="1762006" y="2091895"/>
                    <a:pt x="1836793" y="2150263"/>
                    <a:pt x="1914401" y="2205156"/>
                  </a:cubicBezTo>
                  <a:cubicBezTo>
                    <a:pt x="2069003" y="2315176"/>
                    <a:pt x="2235742" y="2413498"/>
                    <a:pt x="2418909" y="2479741"/>
                  </a:cubicBezTo>
                  <a:cubicBezTo>
                    <a:pt x="2510249" y="2512863"/>
                    <a:pt x="2604898" y="2538225"/>
                    <a:pt x="2701141" y="2557333"/>
                  </a:cubicBezTo>
                  <a:cubicBezTo>
                    <a:pt x="2725293" y="2561850"/>
                    <a:pt x="2749201" y="2567062"/>
                    <a:pt x="2773475" y="2570999"/>
                  </a:cubicBezTo>
                  <a:lnTo>
                    <a:pt x="2846424" y="2582465"/>
                  </a:lnTo>
                  <a:cubicBezTo>
                    <a:pt x="2895343" y="2588602"/>
                    <a:pt x="2944261" y="2595088"/>
                    <a:pt x="2993669" y="2598909"/>
                  </a:cubicBezTo>
                  <a:cubicBezTo>
                    <a:pt x="3018313" y="2601110"/>
                    <a:pt x="3042956" y="2603195"/>
                    <a:pt x="3067721" y="2604237"/>
                  </a:cubicBezTo>
                  <a:cubicBezTo>
                    <a:pt x="3092487" y="2605394"/>
                    <a:pt x="3117130" y="2607247"/>
                    <a:pt x="3142019" y="2607943"/>
                  </a:cubicBezTo>
                  <a:lnTo>
                    <a:pt x="3216561" y="2609564"/>
                  </a:lnTo>
                  <a:cubicBezTo>
                    <a:pt x="3241326" y="2610142"/>
                    <a:pt x="3266337" y="2609333"/>
                    <a:pt x="3291225" y="2609217"/>
                  </a:cubicBezTo>
                  <a:lnTo>
                    <a:pt x="3328619" y="2608869"/>
                  </a:lnTo>
                  <a:cubicBezTo>
                    <a:pt x="3340757" y="2608522"/>
                    <a:pt x="3352649" y="2607827"/>
                    <a:pt x="3364665" y="2607363"/>
                  </a:cubicBezTo>
                  <a:cubicBezTo>
                    <a:pt x="3376679" y="2606784"/>
                    <a:pt x="3388695" y="2606438"/>
                    <a:pt x="3400587" y="2605627"/>
                  </a:cubicBezTo>
                  <a:lnTo>
                    <a:pt x="3436387" y="2602847"/>
                  </a:lnTo>
                  <a:cubicBezTo>
                    <a:pt x="3484079" y="2599257"/>
                    <a:pt x="3531404" y="2593235"/>
                    <a:pt x="3578361" y="2586286"/>
                  </a:cubicBezTo>
                  <a:cubicBezTo>
                    <a:pt x="3766310" y="2556871"/>
                    <a:pt x="3947025" y="2499314"/>
                    <a:pt x="4119159" y="2418594"/>
                  </a:cubicBezTo>
                  <a:cubicBezTo>
                    <a:pt x="4291907" y="2338801"/>
                    <a:pt x="4456317" y="2236657"/>
                    <a:pt x="4618765" y="2124668"/>
                  </a:cubicBezTo>
                  <a:cubicBezTo>
                    <a:pt x="4659346" y="2096759"/>
                    <a:pt x="4699682" y="2067575"/>
                    <a:pt x="4739895" y="2038275"/>
                  </a:cubicBezTo>
                  <a:cubicBezTo>
                    <a:pt x="4780355" y="2008976"/>
                    <a:pt x="4820691" y="1979212"/>
                    <a:pt x="4861027" y="1948986"/>
                  </a:cubicBezTo>
                  <a:lnTo>
                    <a:pt x="5106354" y="1763690"/>
                  </a:lnTo>
                  <a:lnTo>
                    <a:pt x="5275533" y="1641017"/>
                  </a:lnTo>
                  <a:lnTo>
                    <a:pt x="5275533" y="2257481"/>
                  </a:lnTo>
                  <a:lnTo>
                    <a:pt x="5168881" y="2332084"/>
                  </a:lnTo>
                  <a:cubicBezTo>
                    <a:pt x="5125235" y="2362079"/>
                    <a:pt x="5081099" y="2391958"/>
                    <a:pt x="5036225" y="2421489"/>
                  </a:cubicBezTo>
                  <a:cubicBezTo>
                    <a:pt x="4991231" y="2450790"/>
                    <a:pt x="4945867" y="2479857"/>
                    <a:pt x="4899401" y="2508347"/>
                  </a:cubicBezTo>
                  <a:cubicBezTo>
                    <a:pt x="4806959" y="2565440"/>
                    <a:pt x="4711574" y="2620798"/>
                    <a:pt x="4612145" y="2671407"/>
                  </a:cubicBezTo>
                  <a:cubicBezTo>
                    <a:pt x="4512836" y="2722247"/>
                    <a:pt x="4410095" y="2769496"/>
                    <a:pt x="4303187" y="2810030"/>
                  </a:cubicBezTo>
                  <a:cubicBezTo>
                    <a:pt x="4090349" y="2892256"/>
                    <a:pt x="3861694" y="2947728"/>
                    <a:pt x="3630835" y="2969500"/>
                  </a:cubicBezTo>
                  <a:cubicBezTo>
                    <a:pt x="3573089" y="2974712"/>
                    <a:pt x="3515343" y="2978649"/>
                    <a:pt x="3457719" y="2979808"/>
                  </a:cubicBezTo>
                  <a:lnTo>
                    <a:pt x="3414441" y="2980733"/>
                  </a:lnTo>
                  <a:cubicBezTo>
                    <a:pt x="3400097" y="2980850"/>
                    <a:pt x="3385630" y="2980502"/>
                    <a:pt x="3371285" y="2980502"/>
                  </a:cubicBezTo>
                  <a:lnTo>
                    <a:pt x="3328252" y="2980039"/>
                  </a:lnTo>
                  <a:lnTo>
                    <a:pt x="3286445" y="2978534"/>
                  </a:lnTo>
                  <a:cubicBezTo>
                    <a:pt x="3175121" y="2975174"/>
                    <a:pt x="3063553" y="2966837"/>
                    <a:pt x="2952475" y="2953402"/>
                  </a:cubicBezTo>
                  <a:cubicBezTo>
                    <a:pt x="2841275" y="2940664"/>
                    <a:pt x="2730319" y="2922365"/>
                    <a:pt x="2620591" y="2898046"/>
                  </a:cubicBezTo>
                  <a:cubicBezTo>
                    <a:pt x="2510984" y="2873494"/>
                    <a:pt x="2402235" y="2844426"/>
                    <a:pt x="2294591" y="2811305"/>
                  </a:cubicBezTo>
                  <a:cubicBezTo>
                    <a:pt x="2079669" y="2744483"/>
                    <a:pt x="1867198" y="2661331"/>
                    <a:pt x="1670544" y="2550501"/>
                  </a:cubicBezTo>
                  <a:cubicBezTo>
                    <a:pt x="1473767" y="2439903"/>
                    <a:pt x="1298079" y="2299657"/>
                    <a:pt x="1144703" y="2144472"/>
                  </a:cubicBezTo>
                  <a:cubicBezTo>
                    <a:pt x="1067586" y="2066996"/>
                    <a:pt x="997458" y="1984539"/>
                    <a:pt x="931497" y="1900114"/>
                  </a:cubicBezTo>
                  <a:cubicBezTo>
                    <a:pt x="865906" y="1815342"/>
                    <a:pt x="803500" y="1729295"/>
                    <a:pt x="745265" y="1641395"/>
                  </a:cubicBezTo>
                  <a:cubicBezTo>
                    <a:pt x="730307" y="1619623"/>
                    <a:pt x="716207" y="1597503"/>
                    <a:pt x="701741" y="1575500"/>
                  </a:cubicBezTo>
                  <a:lnTo>
                    <a:pt x="660178" y="1511573"/>
                  </a:lnTo>
                  <a:cubicBezTo>
                    <a:pt x="633574" y="1470229"/>
                    <a:pt x="605989" y="1429232"/>
                    <a:pt x="578158" y="1387656"/>
                  </a:cubicBezTo>
                  <a:lnTo>
                    <a:pt x="408230" y="1134497"/>
                  </a:lnTo>
                  <a:cubicBezTo>
                    <a:pt x="351220" y="1048219"/>
                    <a:pt x="294945" y="959392"/>
                    <a:pt x="242349" y="866860"/>
                  </a:cubicBezTo>
                  <a:cubicBezTo>
                    <a:pt x="216112" y="820536"/>
                    <a:pt x="190734" y="773402"/>
                    <a:pt x="167562" y="724994"/>
                  </a:cubicBezTo>
                  <a:cubicBezTo>
                    <a:pt x="144513" y="676469"/>
                    <a:pt x="123057" y="627019"/>
                    <a:pt x="104054" y="576525"/>
                  </a:cubicBezTo>
                  <a:cubicBezTo>
                    <a:pt x="85418" y="525917"/>
                    <a:pt x="68867" y="474613"/>
                    <a:pt x="55381" y="422499"/>
                  </a:cubicBezTo>
                  <a:cubicBezTo>
                    <a:pt x="49006" y="396442"/>
                    <a:pt x="42508" y="370269"/>
                    <a:pt x="37236" y="343980"/>
                  </a:cubicBezTo>
                  <a:lnTo>
                    <a:pt x="29267" y="304604"/>
                  </a:lnTo>
                  <a:lnTo>
                    <a:pt x="22646" y="265113"/>
                  </a:lnTo>
                  <a:cubicBezTo>
                    <a:pt x="14003" y="212420"/>
                    <a:pt x="7872" y="159582"/>
                    <a:pt x="3903" y="106787"/>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6F35C856-5B70-4CA2-BB8F-A37197D8F94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921214" y="-1"/>
              <a:ext cx="5270786" cy="2927775"/>
            </a:xfrm>
            <a:custGeom>
              <a:avLst/>
              <a:gdLst>
                <a:gd name="connsiteX0" fmla="*/ 0 w 5270786"/>
                <a:gd name="connsiteY0" fmla="*/ 0 h 2927775"/>
                <a:gd name="connsiteX1" fmla="*/ 613805 w 5270786"/>
                <a:gd name="connsiteY1" fmla="*/ 0 h 2927775"/>
                <a:gd name="connsiteX2" fmla="*/ 618487 w 5270786"/>
                <a:gd name="connsiteY2" fmla="*/ 85404 h 2927775"/>
                <a:gd name="connsiteX3" fmla="*/ 1054084 w 5270786"/>
                <a:gd name="connsiteY3" fmla="*/ 895200 h 2927775"/>
                <a:gd name="connsiteX4" fmla="*/ 1276976 w 5270786"/>
                <a:gd name="connsiteY4" fmla="*/ 1191325 h 2927775"/>
                <a:gd name="connsiteX5" fmla="*/ 3368450 w 5270786"/>
                <a:gd name="connsiteY5" fmla="*/ 2348843 h 2927775"/>
                <a:gd name="connsiteX6" fmla="*/ 4956151 w 5270786"/>
                <a:gd name="connsiteY6" fmla="*/ 1636730 h 2927775"/>
                <a:gd name="connsiteX7" fmla="*/ 5149372 w 5270786"/>
                <a:gd name="connsiteY7" fmla="*/ 1495325 h 2927775"/>
                <a:gd name="connsiteX8" fmla="*/ 5270786 w 5270786"/>
                <a:gd name="connsiteY8" fmla="*/ 1406110 h 2927775"/>
                <a:gd name="connsiteX9" fmla="*/ 5270786 w 5270786"/>
                <a:gd name="connsiteY9" fmla="*/ 2138641 h 2927775"/>
                <a:gd name="connsiteX10" fmla="*/ 5112925 w 5270786"/>
                <a:gd name="connsiteY10" fmla="*/ 2253730 h 2927775"/>
                <a:gd name="connsiteX11" fmla="*/ 3368327 w 5270786"/>
                <a:gd name="connsiteY11" fmla="*/ 2927775 h 2927775"/>
                <a:gd name="connsiteX12" fmla="*/ 769646 w 5270786"/>
                <a:gd name="connsiteY12" fmla="*/ 1516288 h 2927775"/>
                <a:gd name="connsiteX13" fmla="*/ 3149 w 5270786"/>
                <a:gd name="connsiteY13" fmla="*/ 85252 h 2927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270786" h="2927775">
                  <a:moveTo>
                    <a:pt x="0" y="0"/>
                  </a:moveTo>
                  <a:lnTo>
                    <a:pt x="613805" y="0"/>
                  </a:lnTo>
                  <a:lnTo>
                    <a:pt x="618487" y="85404"/>
                  </a:lnTo>
                  <a:cubicBezTo>
                    <a:pt x="650052" y="360109"/>
                    <a:pt x="792650" y="556543"/>
                    <a:pt x="1054084" y="895200"/>
                  </a:cubicBezTo>
                  <a:cubicBezTo>
                    <a:pt x="1126174" y="988542"/>
                    <a:pt x="1200716" y="1085128"/>
                    <a:pt x="1276976" y="1191325"/>
                  </a:cubicBezTo>
                  <a:cubicBezTo>
                    <a:pt x="1859704" y="2002688"/>
                    <a:pt x="2485223" y="2348843"/>
                    <a:pt x="3368450" y="2348843"/>
                  </a:cubicBezTo>
                  <a:cubicBezTo>
                    <a:pt x="3948114" y="2348843"/>
                    <a:pt x="4373422" y="2066846"/>
                    <a:pt x="4956151" y="1636730"/>
                  </a:cubicBezTo>
                  <a:cubicBezTo>
                    <a:pt x="5021253" y="1588668"/>
                    <a:pt x="5086356" y="1541186"/>
                    <a:pt x="5149372" y="1495325"/>
                  </a:cubicBezTo>
                  <a:lnTo>
                    <a:pt x="5270786" y="1406110"/>
                  </a:lnTo>
                  <a:lnTo>
                    <a:pt x="5270786" y="2138641"/>
                  </a:lnTo>
                  <a:lnTo>
                    <a:pt x="5112925" y="2253730"/>
                  </a:lnTo>
                  <a:cubicBezTo>
                    <a:pt x="4598179" y="2621786"/>
                    <a:pt x="4074961" y="2927775"/>
                    <a:pt x="3368327" y="2927775"/>
                  </a:cubicBezTo>
                  <a:cubicBezTo>
                    <a:pt x="2170746" y="2927775"/>
                    <a:pt x="1393203" y="2384512"/>
                    <a:pt x="769646" y="1516288"/>
                  </a:cubicBezTo>
                  <a:cubicBezTo>
                    <a:pt x="418850" y="1027932"/>
                    <a:pt x="48120" y="683401"/>
                    <a:pt x="3149" y="85252"/>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550FD8B0-DE97-47B1-84ED-67A3BD00FE2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921214" y="-1"/>
              <a:ext cx="5270786" cy="2927775"/>
            </a:xfrm>
            <a:custGeom>
              <a:avLst/>
              <a:gdLst>
                <a:gd name="connsiteX0" fmla="*/ 0 w 5270786"/>
                <a:gd name="connsiteY0" fmla="*/ 0 h 2927775"/>
                <a:gd name="connsiteX1" fmla="*/ 736294 w 5270786"/>
                <a:gd name="connsiteY1" fmla="*/ 0 h 2927775"/>
                <a:gd name="connsiteX2" fmla="*/ 740298 w 5270786"/>
                <a:gd name="connsiteY2" fmla="*/ 72745 h 2927775"/>
                <a:gd name="connsiteX3" fmla="*/ 1153024 w 5270786"/>
                <a:gd name="connsiteY3" fmla="*/ 826989 h 2927775"/>
                <a:gd name="connsiteX4" fmla="*/ 1378368 w 5270786"/>
                <a:gd name="connsiteY4" fmla="*/ 1126356 h 2927775"/>
                <a:gd name="connsiteX5" fmla="*/ 2238056 w 5270786"/>
                <a:gd name="connsiteY5" fmla="*/ 1955322 h 2927775"/>
                <a:gd name="connsiteX6" fmla="*/ 3368327 w 5270786"/>
                <a:gd name="connsiteY6" fmla="*/ 2233033 h 2927775"/>
                <a:gd name="connsiteX7" fmla="*/ 4095360 w 5270786"/>
                <a:gd name="connsiteY7" fmla="*/ 2056192 h 2927775"/>
                <a:gd name="connsiteX8" fmla="*/ 4880506 w 5270786"/>
                <a:gd name="connsiteY8" fmla="*/ 1545587 h 2927775"/>
                <a:gd name="connsiteX9" fmla="*/ 5074340 w 5270786"/>
                <a:gd name="connsiteY9" fmla="*/ 1403721 h 2927775"/>
                <a:gd name="connsiteX10" fmla="*/ 5270786 w 5270786"/>
                <a:gd name="connsiteY10" fmla="*/ 1259367 h 2927775"/>
                <a:gd name="connsiteX11" fmla="*/ 5270786 w 5270786"/>
                <a:gd name="connsiteY11" fmla="*/ 2138641 h 2927775"/>
                <a:gd name="connsiteX12" fmla="*/ 5112925 w 5270786"/>
                <a:gd name="connsiteY12" fmla="*/ 2253730 h 2927775"/>
                <a:gd name="connsiteX13" fmla="*/ 3368327 w 5270786"/>
                <a:gd name="connsiteY13" fmla="*/ 2927775 h 2927775"/>
                <a:gd name="connsiteX14" fmla="*/ 769646 w 5270786"/>
                <a:gd name="connsiteY14" fmla="*/ 1516288 h 2927775"/>
                <a:gd name="connsiteX15" fmla="*/ 3149 w 5270786"/>
                <a:gd name="connsiteY15" fmla="*/ 85252 h 2927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270786" h="2927775">
                  <a:moveTo>
                    <a:pt x="0" y="0"/>
                  </a:moveTo>
                  <a:lnTo>
                    <a:pt x="736294" y="0"/>
                  </a:lnTo>
                  <a:lnTo>
                    <a:pt x="740298" y="72745"/>
                  </a:lnTo>
                  <a:cubicBezTo>
                    <a:pt x="768839" y="319371"/>
                    <a:pt x="898885" y="497858"/>
                    <a:pt x="1153024" y="826989"/>
                  </a:cubicBezTo>
                  <a:cubicBezTo>
                    <a:pt x="1225727" y="921142"/>
                    <a:pt x="1300882" y="1018537"/>
                    <a:pt x="1378368" y="1126356"/>
                  </a:cubicBezTo>
                  <a:cubicBezTo>
                    <a:pt x="1652384" y="1507833"/>
                    <a:pt x="1933512" y="1779060"/>
                    <a:pt x="2238056" y="1955322"/>
                  </a:cubicBezTo>
                  <a:cubicBezTo>
                    <a:pt x="2560868" y="2142238"/>
                    <a:pt x="2930637" y="2233033"/>
                    <a:pt x="3368327" y="2233033"/>
                  </a:cubicBezTo>
                  <a:cubicBezTo>
                    <a:pt x="3616720" y="2233033"/>
                    <a:pt x="3847703" y="2176866"/>
                    <a:pt x="4095360" y="2056192"/>
                  </a:cubicBezTo>
                  <a:cubicBezTo>
                    <a:pt x="4349636" y="1932276"/>
                    <a:pt x="4601340" y="1751613"/>
                    <a:pt x="4880506" y="1545587"/>
                  </a:cubicBezTo>
                  <a:cubicBezTo>
                    <a:pt x="4945974" y="1497295"/>
                    <a:pt x="5011199" y="1449697"/>
                    <a:pt x="5074340" y="1403721"/>
                  </a:cubicBezTo>
                  <a:lnTo>
                    <a:pt x="5270786" y="1259367"/>
                  </a:lnTo>
                  <a:lnTo>
                    <a:pt x="5270786" y="2138641"/>
                  </a:lnTo>
                  <a:lnTo>
                    <a:pt x="5112925" y="2253730"/>
                  </a:lnTo>
                  <a:cubicBezTo>
                    <a:pt x="4598179" y="2621786"/>
                    <a:pt x="4074961" y="2927775"/>
                    <a:pt x="3368327" y="2927775"/>
                  </a:cubicBezTo>
                  <a:cubicBezTo>
                    <a:pt x="2170746" y="2927775"/>
                    <a:pt x="1393203" y="2384512"/>
                    <a:pt x="769646" y="1516288"/>
                  </a:cubicBezTo>
                  <a:cubicBezTo>
                    <a:pt x="418850" y="1027932"/>
                    <a:pt x="48120" y="683401"/>
                    <a:pt x="3149" y="85252"/>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136513273"/>
      </p:ext>
    </p:extLst>
  </p:cSld>
  <p:clrMapOvr>
    <a:masterClrMapping/>
  </p:clrMapOvr>
</p:sld>
</file>

<file path=ppt/theme/theme1.xml><?xml version="1.0" encoding="utf-8"?>
<a:theme xmlns:a="http://schemas.openxmlformats.org/drawingml/2006/main" name="Kantoorthema">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Kantoorthema">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405</TotalTime>
  <Words>3315</Words>
  <Application>Microsoft Office PowerPoint</Application>
  <PresentationFormat>Breedbeeld</PresentationFormat>
  <Paragraphs>214</Paragraphs>
  <Slides>15</Slides>
  <Notes>15</Notes>
  <HiddenSlides>0</HiddenSlides>
  <MMClips>0</MMClips>
  <ScaleCrop>false</ScaleCrop>
  <HeadingPairs>
    <vt:vector size="6" baseType="variant">
      <vt:variant>
        <vt:lpstr>Gebruikte lettertypen</vt:lpstr>
      </vt:variant>
      <vt:variant>
        <vt:i4>5</vt:i4>
      </vt:variant>
      <vt:variant>
        <vt:lpstr>Thema</vt:lpstr>
      </vt:variant>
      <vt:variant>
        <vt:i4>1</vt:i4>
      </vt:variant>
      <vt:variant>
        <vt:lpstr>Diatitels</vt:lpstr>
      </vt:variant>
      <vt:variant>
        <vt:i4>15</vt:i4>
      </vt:variant>
    </vt:vector>
  </HeadingPairs>
  <TitlesOfParts>
    <vt:vector size="21" baseType="lpstr">
      <vt:lpstr>Aptos</vt:lpstr>
      <vt:lpstr>Aptos Display</vt:lpstr>
      <vt:lpstr>Arial</vt:lpstr>
      <vt:lpstr>Calibri</vt:lpstr>
      <vt:lpstr>Calibri Light</vt:lpstr>
      <vt:lpstr>Kantoorthema</vt:lpstr>
      <vt:lpstr>PowerPoint-presentatie</vt:lpstr>
      <vt:lpstr>Programma familiebijeenkomst </vt:lpstr>
      <vt:lpstr>Wat is palliatieve zorg?</vt:lpstr>
      <vt:lpstr>Wat is palliatieve zorg?</vt:lpstr>
      <vt:lpstr>In gesprek over wensen en mogelijkheden</vt:lpstr>
      <vt:lpstr>Wat ertoe doet…</vt:lpstr>
      <vt:lpstr>Het wensenboekje</vt:lpstr>
      <vt:lpstr>We besteden extra aandacht aan de fase wanneer de kwetsbaarheid sterk toeneemt</vt:lpstr>
      <vt:lpstr>Hoe herkennen we toenemende kwetsbaarheid?</vt:lpstr>
      <vt:lpstr>De stervensfase</vt:lpstr>
      <vt:lpstr>Palliatieve sedatie</vt:lpstr>
      <vt:lpstr>Euthanasie</vt:lpstr>
      <vt:lpstr>    Wat kunt u verwachten?</vt:lpstr>
      <vt:lpstr>Meer weten? </vt:lpstr>
      <vt:lpstr>Dank voor uw aandacht!      Vragen?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Anneke Francke</dc:creator>
  <cp:lastModifiedBy>Yvonne de Man</cp:lastModifiedBy>
  <cp:revision>24</cp:revision>
  <dcterms:created xsi:type="dcterms:W3CDTF">2025-10-02T12:51:19Z</dcterms:created>
  <dcterms:modified xsi:type="dcterms:W3CDTF">2026-02-23T11:21:17Z</dcterms:modified>
</cp:coreProperties>
</file>